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0" r:id="rId1"/>
  </p:sldMasterIdLst>
  <p:notesMasterIdLst>
    <p:notesMasterId r:id="rId25"/>
  </p:notesMasterIdLst>
  <p:handoutMasterIdLst>
    <p:handoutMasterId r:id="rId26"/>
  </p:handoutMasterIdLst>
  <p:sldIdLst>
    <p:sldId id="770" r:id="rId2"/>
    <p:sldId id="962" r:id="rId3"/>
    <p:sldId id="966" r:id="rId4"/>
    <p:sldId id="968" r:id="rId5"/>
    <p:sldId id="1054" r:id="rId6"/>
    <p:sldId id="908" r:id="rId7"/>
    <p:sldId id="1057" r:id="rId8"/>
    <p:sldId id="1058" r:id="rId9"/>
    <p:sldId id="1059" r:id="rId10"/>
    <p:sldId id="1060" r:id="rId11"/>
    <p:sldId id="1062" r:id="rId12"/>
    <p:sldId id="1033" r:id="rId13"/>
    <p:sldId id="1063" r:id="rId14"/>
    <p:sldId id="1065" r:id="rId15"/>
    <p:sldId id="1064" r:id="rId16"/>
    <p:sldId id="951" r:id="rId17"/>
    <p:sldId id="903" r:id="rId18"/>
    <p:sldId id="976" r:id="rId19"/>
    <p:sldId id="1036" r:id="rId20"/>
    <p:sldId id="980" r:id="rId21"/>
    <p:sldId id="928" r:id="rId22"/>
    <p:sldId id="929" r:id="rId23"/>
    <p:sldId id="1025" r:id="rId24"/>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Titelfolie" id="{F9700DE8-E4BE-4457-84F9-95EC0D0D11E9}">
          <p14:sldIdLst>
            <p14:sldId id="770"/>
            <p14:sldId id="962"/>
            <p14:sldId id="966"/>
            <p14:sldId id="968"/>
            <p14:sldId id="1054"/>
            <p14:sldId id="908"/>
            <p14:sldId id="1057"/>
            <p14:sldId id="1058"/>
            <p14:sldId id="1059"/>
            <p14:sldId id="1060"/>
            <p14:sldId id="1062"/>
            <p14:sldId id="1033"/>
            <p14:sldId id="1063"/>
            <p14:sldId id="1065"/>
            <p14:sldId id="1064"/>
            <p14:sldId id="951"/>
            <p14:sldId id="903"/>
            <p14:sldId id="976"/>
            <p14:sldId id="1036"/>
            <p14:sldId id="980"/>
          </p14:sldIdLst>
        </p14:section>
        <p14:section name="Kapitel 5: Referenzen" id="{BD55AA04-9F58-4522-8E25-C7110C406D17}">
          <p14:sldIdLst>
            <p14:sldId id="928"/>
            <p14:sldId id="929"/>
          </p14:sldIdLst>
        </p14:section>
        <p14:section name="Abschlussfolien" id="{90B15FC1-67AA-4EF7-91EA-84D158C19812}">
          <p14:sldIdLst>
            <p14:sldId id="102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Offermann" initials="MO" lastIdx="1" clrIdx="0">
    <p:extLst>
      <p:ext uri="{19B8F6BF-5375-455C-9EA6-DF929625EA0E}">
        <p15:presenceInfo xmlns:p15="http://schemas.microsoft.com/office/powerpoint/2012/main" userId="S-1-5-21-4144324718-2848790307-3888702956-575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7EF1"/>
    <a:srgbClr val="328CEF"/>
    <a:srgbClr val="808080"/>
    <a:srgbClr val="A8CEF8"/>
    <a:srgbClr val="EF9E31"/>
    <a:srgbClr val="87795F"/>
    <a:srgbClr val="FF0000"/>
    <a:srgbClr val="FB4425"/>
    <a:srgbClr val="FBFED2"/>
    <a:srgbClr val="94FC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707" autoAdjust="0"/>
  </p:normalViewPr>
  <p:slideViewPr>
    <p:cSldViewPr>
      <p:cViewPr varScale="1">
        <p:scale>
          <a:sx n="73" d="100"/>
          <a:sy n="73" d="100"/>
        </p:scale>
        <p:origin x="1464" y="66"/>
      </p:cViewPr>
      <p:guideLst/>
    </p:cSldViewPr>
  </p:slideViewPr>
  <p:outlineViewPr>
    <p:cViewPr>
      <p:scale>
        <a:sx n="33" d="100"/>
        <a:sy n="33" d="100"/>
      </p:scale>
      <p:origin x="0" y="-144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3954" y="102"/>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15C06B-D4CA-419E-80A1-99A3D9814B29}" type="doc">
      <dgm:prSet loTypeId="urn:microsoft.com/office/officeart/2005/8/layout/hProcess4" loCatId="process" qsTypeId="urn:microsoft.com/office/officeart/2005/8/quickstyle/simple1" qsCatId="simple" csTypeId="urn:microsoft.com/office/officeart/2005/8/colors/accent0_2" csCatId="mainScheme" phldr="1"/>
      <dgm:spPr/>
      <dgm:t>
        <a:bodyPr/>
        <a:lstStyle/>
        <a:p>
          <a:endParaRPr lang="de-DE"/>
        </a:p>
      </dgm:t>
    </dgm:pt>
    <dgm:pt modelId="{A0CF60DE-97B7-4AA8-A457-5D0963EB8349}">
      <dgm:prSet phldrT="[Text]"/>
      <dgm:spPr/>
      <dgm:t>
        <a:bodyPr/>
        <a:lstStyle/>
        <a:p>
          <a:r>
            <a:rPr lang="de-DE" dirty="0" smtClean="0">
              <a:latin typeface="Material Design Icons" panose="02000503000000000000" pitchFamily="2" charset="0"/>
            </a:rPr>
            <a:t></a:t>
          </a:r>
          <a:endParaRPr lang="de-DE" dirty="0"/>
        </a:p>
      </dgm:t>
    </dgm:pt>
    <dgm:pt modelId="{BE534F02-EE37-48D7-9668-FBC98E21E27A}" type="parTrans" cxnId="{B49D0C1B-2019-4B20-B934-C7703498508C}">
      <dgm:prSet/>
      <dgm:spPr/>
      <dgm:t>
        <a:bodyPr/>
        <a:lstStyle/>
        <a:p>
          <a:endParaRPr lang="de-DE"/>
        </a:p>
      </dgm:t>
    </dgm:pt>
    <dgm:pt modelId="{20C4ACB6-5085-4850-8841-8098B57AF14C}" type="sibTrans" cxnId="{B49D0C1B-2019-4B20-B934-C7703498508C}">
      <dgm:prSet/>
      <dgm:spPr/>
      <dgm:t>
        <a:bodyPr/>
        <a:lstStyle/>
        <a:p>
          <a:endParaRPr lang="de-DE"/>
        </a:p>
      </dgm:t>
    </dgm:pt>
    <dgm:pt modelId="{361A5B03-6A4D-46A2-A009-28E4F0F1A047}">
      <dgm:prSet phldrT="[Text]"/>
      <dgm:spPr/>
      <dgm:t>
        <a:bodyPr/>
        <a:lstStyle/>
        <a:p>
          <a:r>
            <a:rPr lang="de-DE" dirty="0" smtClean="0">
              <a:latin typeface="Material Design Icons" panose="02000503000000000000" pitchFamily="2" charset="0"/>
            </a:rPr>
            <a:t></a:t>
          </a:r>
          <a:endParaRPr lang="de-DE" dirty="0"/>
        </a:p>
      </dgm:t>
    </dgm:pt>
    <dgm:pt modelId="{8CF47497-7AA7-4AEC-98A2-DA3D33BF1351}" type="parTrans" cxnId="{E0932623-9F62-4C84-BC92-A0F38701D663}">
      <dgm:prSet/>
      <dgm:spPr/>
      <dgm:t>
        <a:bodyPr/>
        <a:lstStyle/>
        <a:p>
          <a:endParaRPr lang="de-DE"/>
        </a:p>
      </dgm:t>
    </dgm:pt>
    <dgm:pt modelId="{B416F716-C2D9-41B9-AEC5-0768326088DB}" type="sibTrans" cxnId="{E0932623-9F62-4C84-BC92-A0F38701D663}">
      <dgm:prSet/>
      <dgm:spPr/>
      <dgm:t>
        <a:bodyPr/>
        <a:lstStyle/>
        <a:p>
          <a:endParaRPr lang="de-DE"/>
        </a:p>
      </dgm:t>
    </dgm:pt>
    <dgm:pt modelId="{4E54BFEC-6DB7-40A2-9B05-320E199C0418}">
      <dgm:prSet phldrT="[Text]"/>
      <dgm:spPr/>
      <dgm:t>
        <a:bodyPr/>
        <a:lstStyle/>
        <a:p>
          <a:r>
            <a:rPr lang="de-DE" dirty="0" smtClean="0">
              <a:latin typeface="Material Design Icons" panose="02000503000000000000" pitchFamily="2" charset="0"/>
            </a:rPr>
            <a:t></a:t>
          </a:r>
          <a:endParaRPr lang="de-DE" dirty="0"/>
        </a:p>
      </dgm:t>
    </dgm:pt>
    <dgm:pt modelId="{86F54E06-C149-4425-A089-F2FE4C00DC45}" type="parTrans" cxnId="{A47451D6-5D86-48A6-8487-0944453529CA}">
      <dgm:prSet/>
      <dgm:spPr/>
      <dgm:t>
        <a:bodyPr/>
        <a:lstStyle/>
        <a:p>
          <a:endParaRPr lang="de-DE"/>
        </a:p>
      </dgm:t>
    </dgm:pt>
    <dgm:pt modelId="{BC035806-C79D-4032-B867-2B975D451AE1}" type="sibTrans" cxnId="{A47451D6-5D86-48A6-8487-0944453529CA}">
      <dgm:prSet/>
      <dgm:spPr/>
      <dgm:t>
        <a:bodyPr/>
        <a:lstStyle/>
        <a:p>
          <a:endParaRPr lang="de-DE"/>
        </a:p>
      </dgm:t>
    </dgm:pt>
    <dgm:pt modelId="{1CA2912E-28FF-4668-B2EF-737660119201}">
      <dgm:prSet/>
      <dgm:spPr/>
      <dgm:t>
        <a:bodyPr anchor="ctr"/>
        <a:lstStyle/>
        <a:p>
          <a:r>
            <a:rPr lang="de-DE" b="1" dirty="0" smtClean="0"/>
            <a:t>Kontamination des Trinkwassers</a:t>
          </a:r>
          <a:endParaRPr lang="de-DE" b="1" dirty="0"/>
        </a:p>
      </dgm:t>
    </dgm:pt>
    <dgm:pt modelId="{CD0E6B1D-474E-4E3E-B129-CBA452AF0AC4}" type="parTrans" cxnId="{41FA3A4B-421A-4CEF-AC71-12B9C2C8A00B}">
      <dgm:prSet/>
      <dgm:spPr/>
      <dgm:t>
        <a:bodyPr/>
        <a:lstStyle/>
        <a:p>
          <a:endParaRPr lang="de-DE"/>
        </a:p>
      </dgm:t>
    </dgm:pt>
    <dgm:pt modelId="{129DDD9C-2423-4833-8FAB-B78D78AEDB84}" type="sibTrans" cxnId="{41FA3A4B-421A-4CEF-AC71-12B9C2C8A00B}">
      <dgm:prSet/>
      <dgm:spPr/>
      <dgm:t>
        <a:bodyPr/>
        <a:lstStyle/>
        <a:p>
          <a:endParaRPr lang="de-DE"/>
        </a:p>
      </dgm:t>
    </dgm:pt>
    <dgm:pt modelId="{618EE597-2DCF-45EE-92CA-71CECD0AC948}">
      <dgm:prSet/>
      <dgm:spPr/>
      <dgm:t>
        <a:bodyPr anchor="ctr"/>
        <a:lstStyle/>
        <a:p>
          <a:r>
            <a:rPr lang="de-DE" b="1" dirty="0" smtClean="0"/>
            <a:t>Konsum des Trinkwassers</a:t>
          </a:r>
          <a:endParaRPr lang="de-DE" b="1" dirty="0"/>
        </a:p>
      </dgm:t>
    </dgm:pt>
    <dgm:pt modelId="{28229EFA-71F6-4D40-B347-64F7571A9062}" type="parTrans" cxnId="{889596CC-EE1C-461F-9707-F6A606F0642D}">
      <dgm:prSet/>
      <dgm:spPr/>
      <dgm:t>
        <a:bodyPr/>
        <a:lstStyle/>
        <a:p>
          <a:endParaRPr lang="de-DE"/>
        </a:p>
      </dgm:t>
    </dgm:pt>
    <dgm:pt modelId="{72608AE6-1A99-4C76-83DC-9BB94755BA95}" type="sibTrans" cxnId="{889596CC-EE1C-461F-9707-F6A606F0642D}">
      <dgm:prSet/>
      <dgm:spPr/>
      <dgm:t>
        <a:bodyPr/>
        <a:lstStyle/>
        <a:p>
          <a:endParaRPr lang="de-DE"/>
        </a:p>
      </dgm:t>
    </dgm:pt>
    <dgm:pt modelId="{B3AB3818-6F25-4B04-A5B1-C6FD0DBE2B9B}">
      <dgm:prSet/>
      <dgm:spPr/>
      <dgm:t>
        <a:bodyPr anchor="ctr"/>
        <a:lstStyle/>
        <a:p>
          <a:r>
            <a:rPr lang="de-DE" b="1" dirty="0" smtClean="0"/>
            <a:t>Vorliegen aller Analyseergebnisse</a:t>
          </a:r>
          <a:endParaRPr lang="de-DE" b="1" dirty="0"/>
        </a:p>
      </dgm:t>
    </dgm:pt>
    <dgm:pt modelId="{9468946A-672C-4BB5-9281-14920AA4CFF9}" type="parTrans" cxnId="{2E61E5DD-2E32-497C-8A7F-0543383EB298}">
      <dgm:prSet/>
      <dgm:spPr/>
      <dgm:t>
        <a:bodyPr/>
        <a:lstStyle/>
        <a:p>
          <a:endParaRPr lang="de-DE"/>
        </a:p>
      </dgm:t>
    </dgm:pt>
    <dgm:pt modelId="{8F6C39A8-324F-4BE0-9331-4EE211937E08}" type="sibTrans" cxnId="{2E61E5DD-2E32-497C-8A7F-0543383EB298}">
      <dgm:prSet/>
      <dgm:spPr/>
      <dgm:t>
        <a:bodyPr/>
        <a:lstStyle/>
        <a:p>
          <a:endParaRPr lang="de-DE"/>
        </a:p>
      </dgm:t>
    </dgm:pt>
    <dgm:pt modelId="{42AB8116-DBDE-4952-ABBF-A350B6CA29BF}" type="pres">
      <dgm:prSet presAssocID="{FD15C06B-D4CA-419E-80A1-99A3D9814B29}" presName="Name0" presStyleCnt="0">
        <dgm:presLayoutVars>
          <dgm:dir/>
          <dgm:animLvl val="lvl"/>
          <dgm:resizeHandles val="exact"/>
        </dgm:presLayoutVars>
      </dgm:prSet>
      <dgm:spPr/>
      <dgm:t>
        <a:bodyPr/>
        <a:lstStyle/>
        <a:p>
          <a:endParaRPr lang="de-DE"/>
        </a:p>
      </dgm:t>
    </dgm:pt>
    <dgm:pt modelId="{1639E879-121E-44B5-A0CF-1100CD3B4D0E}" type="pres">
      <dgm:prSet presAssocID="{FD15C06B-D4CA-419E-80A1-99A3D9814B29}" presName="tSp" presStyleCnt="0"/>
      <dgm:spPr/>
      <dgm:t>
        <a:bodyPr/>
        <a:lstStyle/>
        <a:p>
          <a:endParaRPr lang="de-DE"/>
        </a:p>
      </dgm:t>
    </dgm:pt>
    <dgm:pt modelId="{8646B0B1-C0E7-4419-AF34-3BEBCE9A4E8E}" type="pres">
      <dgm:prSet presAssocID="{FD15C06B-D4CA-419E-80A1-99A3D9814B29}" presName="bSp" presStyleCnt="0"/>
      <dgm:spPr/>
      <dgm:t>
        <a:bodyPr/>
        <a:lstStyle/>
        <a:p>
          <a:endParaRPr lang="de-DE"/>
        </a:p>
      </dgm:t>
    </dgm:pt>
    <dgm:pt modelId="{BF13D8CF-6757-4E23-AB59-1D9551F2A55E}" type="pres">
      <dgm:prSet presAssocID="{FD15C06B-D4CA-419E-80A1-99A3D9814B29}" presName="process" presStyleCnt="0"/>
      <dgm:spPr/>
      <dgm:t>
        <a:bodyPr/>
        <a:lstStyle/>
        <a:p>
          <a:endParaRPr lang="de-DE"/>
        </a:p>
      </dgm:t>
    </dgm:pt>
    <dgm:pt modelId="{33F0CDDD-1CC7-4C27-87C0-FC02361C4F13}" type="pres">
      <dgm:prSet presAssocID="{A0CF60DE-97B7-4AA8-A457-5D0963EB8349}" presName="composite1" presStyleCnt="0"/>
      <dgm:spPr/>
      <dgm:t>
        <a:bodyPr/>
        <a:lstStyle/>
        <a:p>
          <a:endParaRPr lang="de-DE"/>
        </a:p>
      </dgm:t>
    </dgm:pt>
    <dgm:pt modelId="{530CB9E9-197A-4291-8B90-46CA10475A3F}" type="pres">
      <dgm:prSet presAssocID="{A0CF60DE-97B7-4AA8-A457-5D0963EB8349}" presName="dummyNode1" presStyleLbl="node1" presStyleIdx="0" presStyleCnt="3"/>
      <dgm:spPr/>
      <dgm:t>
        <a:bodyPr/>
        <a:lstStyle/>
        <a:p>
          <a:endParaRPr lang="de-DE"/>
        </a:p>
      </dgm:t>
    </dgm:pt>
    <dgm:pt modelId="{D0C83E5F-85E8-463F-A277-F246E301371A}" type="pres">
      <dgm:prSet presAssocID="{A0CF60DE-97B7-4AA8-A457-5D0963EB8349}" presName="childNode1" presStyleLbl="bgAcc1" presStyleIdx="0" presStyleCnt="3">
        <dgm:presLayoutVars>
          <dgm:bulletEnabled val="1"/>
        </dgm:presLayoutVars>
      </dgm:prSet>
      <dgm:spPr/>
      <dgm:t>
        <a:bodyPr/>
        <a:lstStyle/>
        <a:p>
          <a:endParaRPr lang="de-DE"/>
        </a:p>
      </dgm:t>
    </dgm:pt>
    <dgm:pt modelId="{2B960497-945F-452C-A398-09A0B0A9C730}" type="pres">
      <dgm:prSet presAssocID="{A0CF60DE-97B7-4AA8-A457-5D0963EB8349}" presName="childNode1tx" presStyleLbl="bgAcc1" presStyleIdx="0" presStyleCnt="3">
        <dgm:presLayoutVars>
          <dgm:bulletEnabled val="1"/>
        </dgm:presLayoutVars>
      </dgm:prSet>
      <dgm:spPr/>
      <dgm:t>
        <a:bodyPr/>
        <a:lstStyle/>
        <a:p>
          <a:endParaRPr lang="de-DE"/>
        </a:p>
      </dgm:t>
    </dgm:pt>
    <dgm:pt modelId="{5896E9DE-7202-4DCB-8379-C257795B1560}" type="pres">
      <dgm:prSet presAssocID="{A0CF60DE-97B7-4AA8-A457-5D0963EB8349}" presName="parentNode1" presStyleLbl="node1" presStyleIdx="0" presStyleCnt="3">
        <dgm:presLayoutVars>
          <dgm:chMax val="1"/>
          <dgm:bulletEnabled val="1"/>
        </dgm:presLayoutVars>
      </dgm:prSet>
      <dgm:spPr/>
      <dgm:t>
        <a:bodyPr/>
        <a:lstStyle/>
        <a:p>
          <a:endParaRPr lang="de-DE"/>
        </a:p>
      </dgm:t>
    </dgm:pt>
    <dgm:pt modelId="{1546D1B0-A7E5-43BB-8331-3484E5452E5C}" type="pres">
      <dgm:prSet presAssocID="{A0CF60DE-97B7-4AA8-A457-5D0963EB8349}" presName="connSite1" presStyleCnt="0"/>
      <dgm:spPr/>
      <dgm:t>
        <a:bodyPr/>
        <a:lstStyle/>
        <a:p>
          <a:endParaRPr lang="de-DE"/>
        </a:p>
      </dgm:t>
    </dgm:pt>
    <dgm:pt modelId="{22807F2D-DDBE-4B73-BD5C-BEFEFA79A3AB}" type="pres">
      <dgm:prSet presAssocID="{20C4ACB6-5085-4850-8841-8098B57AF14C}" presName="Name9" presStyleLbl="sibTrans2D1" presStyleIdx="0" presStyleCnt="2"/>
      <dgm:spPr/>
      <dgm:t>
        <a:bodyPr/>
        <a:lstStyle/>
        <a:p>
          <a:endParaRPr lang="de-DE"/>
        </a:p>
      </dgm:t>
    </dgm:pt>
    <dgm:pt modelId="{60B810CA-AB77-456A-A9BB-149220FE1436}" type="pres">
      <dgm:prSet presAssocID="{361A5B03-6A4D-46A2-A009-28E4F0F1A047}" presName="composite2" presStyleCnt="0"/>
      <dgm:spPr/>
      <dgm:t>
        <a:bodyPr/>
        <a:lstStyle/>
        <a:p>
          <a:endParaRPr lang="de-DE"/>
        </a:p>
      </dgm:t>
    </dgm:pt>
    <dgm:pt modelId="{E38C7DC8-11E1-4E2E-9710-54128C3BA77A}" type="pres">
      <dgm:prSet presAssocID="{361A5B03-6A4D-46A2-A009-28E4F0F1A047}" presName="dummyNode2" presStyleLbl="node1" presStyleIdx="0" presStyleCnt="3"/>
      <dgm:spPr/>
      <dgm:t>
        <a:bodyPr/>
        <a:lstStyle/>
        <a:p>
          <a:endParaRPr lang="de-DE"/>
        </a:p>
      </dgm:t>
    </dgm:pt>
    <dgm:pt modelId="{1E0A3D44-4632-4A1C-A497-D718CA616256}" type="pres">
      <dgm:prSet presAssocID="{361A5B03-6A4D-46A2-A009-28E4F0F1A047}" presName="childNode2" presStyleLbl="bgAcc1" presStyleIdx="1" presStyleCnt="3">
        <dgm:presLayoutVars>
          <dgm:bulletEnabled val="1"/>
        </dgm:presLayoutVars>
      </dgm:prSet>
      <dgm:spPr/>
      <dgm:t>
        <a:bodyPr/>
        <a:lstStyle/>
        <a:p>
          <a:endParaRPr lang="de-DE"/>
        </a:p>
      </dgm:t>
    </dgm:pt>
    <dgm:pt modelId="{F6672EC8-C2EB-4234-8CBD-50C65E79FB73}" type="pres">
      <dgm:prSet presAssocID="{361A5B03-6A4D-46A2-A009-28E4F0F1A047}" presName="childNode2tx" presStyleLbl="bgAcc1" presStyleIdx="1" presStyleCnt="3">
        <dgm:presLayoutVars>
          <dgm:bulletEnabled val="1"/>
        </dgm:presLayoutVars>
      </dgm:prSet>
      <dgm:spPr/>
      <dgm:t>
        <a:bodyPr/>
        <a:lstStyle/>
        <a:p>
          <a:endParaRPr lang="de-DE"/>
        </a:p>
      </dgm:t>
    </dgm:pt>
    <dgm:pt modelId="{27C3AB18-B30D-437B-842F-B20BB2B1FD33}" type="pres">
      <dgm:prSet presAssocID="{361A5B03-6A4D-46A2-A009-28E4F0F1A047}" presName="parentNode2" presStyleLbl="node1" presStyleIdx="1" presStyleCnt="3" custLinFactNeighborX="-2211" custLinFactNeighborY="-120">
        <dgm:presLayoutVars>
          <dgm:chMax val="0"/>
          <dgm:bulletEnabled val="1"/>
        </dgm:presLayoutVars>
      </dgm:prSet>
      <dgm:spPr/>
      <dgm:t>
        <a:bodyPr/>
        <a:lstStyle/>
        <a:p>
          <a:endParaRPr lang="de-DE"/>
        </a:p>
      </dgm:t>
    </dgm:pt>
    <dgm:pt modelId="{49B9B443-949E-4A67-B00F-1D3312CED3AA}" type="pres">
      <dgm:prSet presAssocID="{361A5B03-6A4D-46A2-A009-28E4F0F1A047}" presName="connSite2" presStyleCnt="0"/>
      <dgm:spPr/>
      <dgm:t>
        <a:bodyPr/>
        <a:lstStyle/>
        <a:p>
          <a:endParaRPr lang="de-DE"/>
        </a:p>
      </dgm:t>
    </dgm:pt>
    <dgm:pt modelId="{64519292-9817-4A9D-B5CA-2FAED0BE9511}" type="pres">
      <dgm:prSet presAssocID="{B416F716-C2D9-41B9-AEC5-0768326088DB}" presName="Name18" presStyleLbl="sibTrans2D1" presStyleIdx="1" presStyleCnt="2"/>
      <dgm:spPr/>
      <dgm:t>
        <a:bodyPr/>
        <a:lstStyle/>
        <a:p>
          <a:endParaRPr lang="de-DE"/>
        </a:p>
      </dgm:t>
    </dgm:pt>
    <dgm:pt modelId="{37005D19-301C-498B-9643-0815A4618485}" type="pres">
      <dgm:prSet presAssocID="{4E54BFEC-6DB7-40A2-9B05-320E199C0418}" presName="composite1" presStyleCnt="0"/>
      <dgm:spPr/>
      <dgm:t>
        <a:bodyPr/>
        <a:lstStyle/>
        <a:p>
          <a:endParaRPr lang="de-DE"/>
        </a:p>
      </dgm:t>
    </dgm:pt>
    <dgm:pt modelId="{8004B62D-AA84-41E4-9AB2-60F09A46284B}" type="pres">
      <dgm:prSet presAssocID="{4E54BFEC-6DB7-40A2-9B05-320E199C0418}" presName="dummyNode1" presStyleLbl="node1" presStyleIdx="1" presStyleCnt="3"/>
      <dgm:spPr/>
      <dgm:t>
        <a:bodyPr/>
        <a:lstStyle/>
        <a:p>
          <a:endParaRPr lang="de-DE"/>
        </a:p>
      </dgm:t>
    </dgm:pt>
    <dgm:pt modelId="{649C6C29-CF33-41AB-995F-7E5E2AEFFF8D}" type="pres">
      <dgm:prSet presAssocID="{4E54BFEC-6DB7-40A2-9B05-320E199C0418}" presName="childNode1" presStyleLbl="bgAcc1" presStyleIdx="2" presStyleCnt="3">
        <dgm:presLayoutVars>
          <dgm:bulletEnabled val="1"/>
        </dgm:presLayoutVars>
      </dgm:prSet>
      <dgm:spPr/>
      <dgm:t>
        <a:bodyPr/>
        <a:lstStyle/>
        <a:p>
          <a:endParaRPr lang="de-DE"/>
        </a:p>
      </dgm:t>
    </dgm:pt>
    <dgm:pt modelId="{4E2E48CB-16B6-42AD-AA5D-9FA28356C8EF}" type="pres">
      <dgm:prSet presAssocID="{4E54BFEC-6DB7-40A2-9B05-320E199C0418}" presName="childNode1tx" presStyleLbl="bgAcc1" presStyleIdx="2" presStyleCnt="3">
        <dgm:presLayoutVars>
          <dgm:bulletEnabled val="1"/>
        </dgm:presLayoutVars>
      </dgm:prSet>
      <dgm:spPr/>
      <dgm:t>
        <a:bodyPr/>
        <a:lstStyle/>
        <a:p>
          <a:endParaRPr lang="de-DE"/>
        </a:p>
      </dgm:t>
    </dgm:pt>
    <dgm:pt modelId="{C92C8051-4704-4AB0-A06D-26AD9278E976}" type="pres">
      <dgm:prSet presAssocID="{4E54BFEC-6DB7-40A2-9B05-320E199C0418}" presName="parentNode1" presStyleLbl="node1" presStyleIdx="2" presStyleCnt="3">
        <dgm:presLayoutVars>
          <dgm:chMax val="1"/>
          <dgm:bulletEnabled val="1"/>
        </dgm:presLayoutVars>
      </dgm:prSet>
      <dgm:spPr/>
      <dgm:t>
        <a:bodyPr/>
        <a:lstStyle/>
        <a:p>
          <a:endParaRPr lang="de-DE"/>
        </a:p>
      </dgm:t>
    </dgm:pt>
    <dgm:pt modelId="{0B8D46D9-D09F-449C-8900-4F5F26AE6D15}" type="pres">
      <dgm:prSet presAssocID="{4E54BFEC-6DB7-40A2-9B05-320E199C0418}" presName="connSite1" presStyleCnt="0"/>
      <dgm:spPr/>
      <dgm:t>
        <a:bodyPr/>
        <a:lstStyle/>
        <a:p>
          <a:endParaRPr lang="de-DE"/>
        </a:p>
      </dgm:t>
    </dgm:pt>
  </dgm:ptLst>
  <dgm:cxnLst>
    <dgm:cxn modelId="{E0932623-9F62-4C84-BC92-A0F38701D663}" srcId="{FD15C06B-D4CA-419E-80A1-99A3D9814B29}" destId="{361A5B03-6A4D-46A2-A009-28E4F0F1A047}" srcOrd="1" destOrd="0" parTransId="{8CF47497-7AA7-4AEC-98A2-DA3D33BF1351}" sibTransId="{B416F716-C2D9-41B9-AEC5-0768326088DB}"/>
    <dgm:cxn modelId="{333823D7-80E8-472D-994F-DE42409D2119}" type="presOf" srcId="{1CA2912E-28FF-4668-B2EF-737660119201}" destId="{D0C83E5F-85E8-463F-A277-F246E301371A}" srcOrd="0" destOrd="0" presId="urn:microsoft.com/office/officeart/2005/8/layout/hProcess4"/>
    <dgm:cxn modelId="{B49D0C1B-2019-4B20-B934-C7703498508C}" srcId="{FD15C06B-D4CA-419E-80A1-99A3D9814B29}" destId="{A0CF60DE-97B7-4AA8-A457-5D0963EB8349}" srcOrd="0" destOrd="0" parTransId="{BE534F02-EE37-48D7-9668-FBC98E21E27A}" sibTransId="{20C4ACB6-5085-4850-8841-8098B57AF14C}"/>
    <dgm:cxn modelId="{0BBE4C5A-FE8E-40CF-AAD2-8BBC076FC3B2}" type="presOf" srcId="{20C4ACB6-5085-4850-8841-8098B57AF14C}" destId="{22807F2D-DDBE-4B73-BD5C-BEFEFA79A3AB}" srcOrd="0" destOrd="0" presId="urn:microsoft.com/office/officeart/2005/8/layout/hProcess4"/>
    <dgm:cxn modelId="{41FA3A4B-421A-4CEF-AC71-12B9C2C8A00B}" srcId="{A0CF60DE-97B7-4AA8-A457-5D0963EB8349}" destId="{1CA2912E-28FF-4668-B2EF-737660119201}" srcOrd="0" destOrd="0" parTransId="{CD0E6B1D-474E-4E3E-B129-CBA452AF0AC4}" sibTransId="{129DDD9C-2423-4833-8FAB-B78D78AEDB84}"/>
    <dgm:cxn modelId="{0B23F5BE-04E0-4BC3-A41A-A48F3FC5B387}" type="presOf" srcId="{B3AB3818-6F25-4B04-A5B1-C6FD0DBE2B9B}" destId="{4E2E48CB-16B6-42AD-AA5D-9FA28356C8EF}" srcOrd="1" destOrd="0" presId="urn:microsoft.com/office/officeart/2005/8/layout/hProcess4"/>
    <dgm:cxn modelId="{153CD972-247C-45FA-9CBF-91178F6535C5}" type="presOf" srcId="{1CA2912E-28FF-4668-B2EF-737660119201}" destId="{2B960497-945F-452C-A398-09A0B0A9C730}" srcOrd="1" destOrd="0" presId="urn:microsoft.com/office/officeart/2005/8/layout/hProcess4"/>
    <dgm:cxn modelId="{889596CC-EE1C-461F-9707-F6A606F0642D}" srcId="{361A5B03-6A4D-46A2-A009-28E4F0F1A047}" destId="{618EE597-2DCF-45EE-92CA-71CECD0AC948}" srcOrd="0" destOrd="0" parTransId="{28229EFA-71F6-4D40-B347-64F7571A9062}" sibTransId="{72608AE6-1A99-4C76-83DC-9BB94755BA95}"/>
    <dgm:cxn modelId="{21EF2BB8-5CD3-45CA-8FCF-3A1C23A749EC}" type="presOf" srcId="{B416F716-C2D9-41B9-AEC5-0768326088DB}" destId="{64519292-9817-4A9D-B5CA-2FAED0BE9511}" srcOrd="0" destOrd="0" presId="urn:microsoft.com/office/officeart/2005/8/layout/hProcess4"/>
    <dgm:cxn modelId="{824E135F-E06D-4DF1-B8F8-D3035E8F9A0F}" type="presOf" srcId="{618EE597-2DCF-45EE-92CA-71CECD0AC948}" destId="{1E0A3D44-4632-4A1C-A497-D718CA616256}" srcOrd="0" destOrd="0" presId="urn:microsoft.com/office/officeart/2005/8/layout/hProcess4"/>
    <dgm:cxn modelId="{A47451D6-5D86-48A6-8487-0944453529CA}" srcId="{FD15C06B-D4CA-419E-80A1-99A3D9814B29}" destId="{4E54BFEC-6DB7-40A2-9B05-320E199C0418}" srcOrd="2" destOrd="0" parTransId="{86F54E06-C149-4425-A089-F2FE4C00DC45}" sibTransId="{BC035806-C79D-4032-B867-2B975D451AE1}"/>
    <dgm:cxn modelId="{1C44051E-0007-4011-9342-D761BEDF1966}" type="presOf" srcId="{A0CF60DE-97B7-4AA8-A457-5D0963EB8349}" destId="{5896E9DE-7202-4DCB-8379-C257795B1560}" srcOrd="0" destOrd="0" presId="urn:microsoft.com/office/officeart/2005/8/layout/hProcess4"/>
    <dgm:cxn modelId="{60532390-81BB-4F3E-AB7D-56E6D02F596B}" type="presOf" srcId="{361A5B03-6A4D-46A2-A009-28E4F0F1A047}" destId="{27C3AB18-B30D-437B-842F-B20BB2B1FD33}" srcOrd="0" destOrd="0" presId="urn:microsoft.com/office/officeart/2005/8/layout/hProcess4"/>
    <dgm:cxn modelId="{DA17B614-F8D9-4006-8768-7F816E91C0F7}" type="presOf" srcId="{B3AB3818-6F25-4B04-A5B1-C6FD0DBE2B9B}" destId="{649C6C29-CF33-41AB-995F-7E5E2AEFFF8D}" srcOrd="0" destOrd="0" presId="urn:microsoft.com/office/officeart/2005/8/layout/hProcess4"/>
    <dgm:cxn modelId="{4E606758-6210-4AAC-B09C-5AAB9DA9AC66}" type="presOf" srcId="{FD15C06B-D4CA-419E-80A1-99A3D9814B29}" destId="{42AB8116-DBDE-4952-ABBF-A350B6CA29BF}" srcOrd="0" destOrd="0" presId="urn:microsoft.com/office/officeart/2005/8/layout/hProcess4"/>
    <dgm:cxn modelId="{226452F4-CEBE-49FB-9A3C-51D465B6A6C3}" type="presOf" srcId="{618EE597-2DCF-45EE-92CA-71CECD0AC948}" destId="{F6672EC8-C2EB-4234-8CBD-50C65E79FB73}" srcOrd="1" destOrd="0" presId="urn:microsoft.com/office/officeart/2005/8/layout/hProcess4"/>
    <dgm:cxn modelId="{2E61E5DD-2E32-497C-8A7F-0543383EB298}" srcId="{4E54BFEC-6DB7-40A2-9B05-320E199C0418}" destId="{B3AB3818-6F25-4B04-A5B1-C6FD0DBE2B9B}" srcOrd="0" destOrd="0" parTransId="{9468946A-672C-4BB5-9281-14920AA4CFF9}" sibTransId="{8F6C39A8-324F-4BE0-9331-4EE211937E08}"/>
    <dgm:cxn modelId="{710DEB1E-3AB1-47D3-B86B-31FA8ABBE5E9}" type="presOf" srcId="{4E54BFEC-6DB7-40A2-9B05-320E199C0418}" destId="{C92C8051-4704-4AB0-A06D-26AD9278E976}" srcOrd="0" destOrd="0" presId="urn:microsoft.com/office/officeart/2005/8/layout/hProcess4"/>
    <dgm:cxn modelId="{2E802E62-49D9-4758-9443-2445D2DEF577}" type="presParOf" srcId="{42AB8116-DBDE-4952-ABBF-A350B6CA29BF}" destId="{1639E879-121E-44B5-A0CF-1100CD3B4D0E}" srcOrd="0" destOrd="0" presId="urn:microsoft.com/office/officeart/2005/8/layout/hProcess4"/>
    <dgm:cxn modelId="{3B9E7525-4630-4518-81F9-0415FBBE17FA}" type="presParOf" srcId="{42AB8116-DBDE-4952-ABBF-A350B6CA29BF}" destId="{8646B0B1-C0E7-4419-AF34-3BEBCE9A4E8E}" srcOrd="1" destOrd="0" presId="urn:microsoft.com/office/officeart/2005/8/layout/hProcess4"/>
    <dgm:cxn modelId="{3E4F2E71-105D-4940-A46D-00B667AC6D06}" type="presParOf" srcId="{42AB8116-DBDE-4952-ABBF-A350B6CA29BF}" destId="{BF13D8CF-6757-4E23-AB59-1D9551F2A55E}" srcOrd="2" destOrd="0" presId="urn:microsoft.com/office/officeart/2005/8/layout/hProcess4"/>
    <dgm:cxn modelId="{C4D87CF4-6A4F-48D7-8891-30F12CFDC8FB}" type="presParOf" srcId="{BF13D8CF-6757-4E23-AB59-1D9551F2A55E}" destId="{33F0CDDD-1CC7-4C27-87C0-FC02361C4F13}" srcOrd="0" destOrd="0" presId="urn:microsoft.com/office/officeart/2005/8/layout/hProcess4"/>
    <dgm:cxn modelId="{0A0EF079-D528-42E6-9D6E-888C990ADF44}" type="presParOf" srcId="{33F0CDDD-1CC7-4C27-87C0-FC02361C4F13}" destId="{530CB9E9-197A-4291-8B90-46CA10475A3F}" srcOrd="0" destOrd="0" presId="urn:microsoft.com/office/officeart/2005/8/layout/hProcess4"/>
    <dgm:cxn modelId="{61BD3255-3210-4B7A-9F77-5A998D261891}" type="presParOf" srcId="{33F0CDDD-1CC7-4C27-87C0-FC02361C4F13}" destId="{D0C83E5F-85E8-463F-A277-F246E301371A}" srcOrd="1" destOrd="0" presId="urn:microsoft.com/office/officeart/2005/8/layout/hProcess4"/>
    <dgm:cxn modelId="{AD9A558B-E6ED-4CC0-9E07-808C747E24B1}" type="presParOf" srcId="{33F0CDDD-1CC7-4C27-87C0-FC02361C4F13}" destId="{2B960497-945F-452C-A398-09A0B0A9C730}" srcOrd="2" destOrd="0" presId="urn:microsoft.com/office/officeart/2005/8/layout/hProcess4"/>
    <dgm:cxn modelId="{C5BC9BB7-34E0-42F0-96C0-070FD0DE8006}" type="presParOf" srcId="{33F0CDDD-1CC7-4C27-87C0-FC02361C4F13}" destId="{5896E9DE-7202-4DCB-8379-C257795B1560}" srcOrd="3" destOrd="0" presId="urn:microsoft.com/office/officeart/2005/8/layout/hProcess4"/>
    <dgm:cxn modelId="{820B1186-1E60-4306-93CD-82B6C63D55A4}" type="presParOf" srcId="{33F0CDDD-1CC7-4C27-87C0-FC02361C4F13}" destId="{1546D1B0-A7E5-43BB-8331-3484E5452E5C}" srcOrd="4" destOrd="0" presId="urn:microsoft.com/office/officeart/2005/8/layout/hProcess4"/>
    <dgm:cxn modelId="{C5E96E2C-5E9F-46CF-B053-FBB3675877F7}" type="presParOf" srcId="{BF13D8CF-6757-4E23-AB59-1D9551F2A55E}" destId="{22807F2D-DDBE-4B73-BD5C-BEFEFA79A3AB}" srcOrd="1" destOrd="0" presId="urn:microsoft.com/office/officeart/2005/8/layout/hProcess4"/>
    <dgm:cxn modelId="{334EBFFC-3C54-426D-9C69-CEB05A5F3041}" type="presParOf" srcId="{BF13D8CF-6757-4E23-AB59-1D9551F2A55E}" destId="{60B810CA-AB77-456A-A9BB-149220FE1436}" srcOrd="2" destOrd="0" presId="urn:microsoft.com/office/officeart/2005/8/layout/hProcess4"/>
    <dgm:cxn modelId="{94D23DA5-5039-41A7-B174-7C162ECED459}" type="presParOf" srcId="{60B810CA-AB77-456A-A9BB-149220FE1436}" destId="{E38C7DC8-11E1-4E2E-9710-54128C3BA77A}" srcOrd="0" destOrd="0" presId="urn:microsoft.com/office/officeart/2005/8/layout/hProcess4"/>
    <dgm:cxn modelId="{9E7AF37F-7FEA-420F-9A47-8413F76CCA06}" type="presParOf" srcId="{60B810CA-AB77-456A-A9BB-149220FE1436}" destId="{1E0A3D44-4632-4A1C-A497-D718CA616256}" srcOrd="1" destOrd="0" presId="urn:microsoft.com/office/officeart/2005/8/layout/hProcess4"/>
    <dgm:cxn modelId="{64B3FC65-DBA0-44F2-91FF-BF25E807DC37}" type="presParOf" srcId="{60B810CA-AB77-456A-A9BB-149220FE1436}" destId="{F6672EC8-C2EB-4234-8CBD-50C65E79FB73}" srcOrd="2" destOrd="0" presId="urn:microsoft.com/office/officeart/2005/8/layout/hProcess4"/>
    <dgm:cxn modelId="{8725701A-82CF-4219-B681-32F7EB605B7A}" type="presParOf" srcId="{60B810CA-AB77-456A-A9BB-149220FE1436}" destId="{27C3AB18-B30D-437B-842F-B20BB2B1FD33}" srcOrd="3" destOrd="0" presId="urn:microsoft.com/office/officeart/2005/8/layout/hProcess4"/>
    <dgm:cxn modelId="{3E92B5B4-78B5-4B41-8FB7-C286A3B0AC6D}" type="presParOf" srcId="{60B810CA-AB77-456A-A9BB-149220FE1436}" destId="{49B9B443-949E-4A67-B00F-1D3312CED3AA}" srcOrd="4" destOrd="0" presId="urn:microsoft.com/office/officeart/2005/8/layout/hProcess4"/>
    <dgm:cxn modelId="{3A6CDBEF-DC95-4534-A408-B2146F4EE67F}" type="presParOf" srcId="{BF13D8CF-6757-4E23-AB59-1D9551F2A55E}" destId="{64519292-9817-4A9D-B5CA-2FAED0BE9511}" srcOrd="3" destOrd="0" presId="urn:microsoft.com/office/officeart/2005/8/layout/hProcess4"/>
    <dgm:cxn modelId="{FAACBF87-954F-4FD2-8BEF-6EC8152A0F5A}" type="presParOf" srcId="{BF13D8CF-6757-4E23-AB59-1D9551F2A55E}" destId="{37005D19-301C-498B-9643-0815A4618485}" srcOrd="4" destOrd="0" presId="urn:microsoft.com/office/officeart/2005/8/layout/hProcess4"/>
    <dgm:cxn modelId="{0B939E86-9F73-42E1-B99E-7262B4D12324}" type="presParOf" srcId="{37005D19-301C-498B-9643-0815A4618485}" destId="{8004B62D-AA84-41E4-9AB2-60F09A46284B}" srcOrd="0" destOrd="0" presId="urn:microsoft.com/office/officeart/2005/8/layout/hProcess4"/>
    <dgm:cxn modelId="{FB555C59-22D6-4003-9A92-7126168EE390}" type="presParOf" srcId="{37005D19-301C-498B-9643-0815A4618485}" destId="{649C6C29-CF33-41AB-995F-7E5E2AEFFF8D}" srcOrd="1" destOrd="0" presId="urn:microsoft.com/office/officeart/2005/8/layout/hProcess4"/>
    <dgm:cxn modelId="{0C63B9D8-A2EC-4506-92FC-DC574A6DD65F}" type="presParOf" srcId="{37005D19-301C-498B-9643-0815A4618485}" destId="{4E2E48CB-16B6-42AD-AA5D-9FA28356C8EF}" srcOrd="2" destOrd="0" presId="urn:microsoft.com/office/officeart/2005/8/layout/hProcess4"/>
    <dgm:cxn modelId="{2DA471D6-0C90-4B15-BD90-1FA99E2D4B69}" type="presParOf" srcId="{37005D19-301C-498B-9643-0815A4618485}" destId="{C92C8051-4704-4AB0-A06D-26AD9278E976}" srcOrd="3" destOrd="0" presId="urn:microsoft.com/office/officeart/2005/8/layout/hProcess4"/>
    <dgm:cxn modelId="{6A09B82B-8376-4BC9-9E63-B1599C1435C9}" type="presParOf" srcId="{37005D19-301C-498B-9643-0815A4618485}" destId="{0B8D46D9-D09F-449C-8900-4F5F26AE6D15}" srcOrd="4" destOrd="0" presId="urn:microsoft.com/office/officeart/2005/8/layout/h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83E5F-85E8-463F-A277-F246E301371A}">
      <dsp:nvSpPr>
        <dsp:cNvPr id="0" name=""/>
        <dsp:cNvSpPr/>
      </dsp:nvSpPr>
      <dsp:spPr>
        <a:xfrm>
          <a:off x="1302267" y="575434"/>
          <a:ext cx="1340627" cy="110573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57150" lvl="1" indent="-57150" algn="l" defTabSz="488950">
            <a:lnSpc>
              <a:spcPct val="90000"/>
            </a:lnSpc>
            <a:spcBef>
              <a:spcPct val="0"/>
            </a:spcBef>
            <a:spcAft>
              <a:spcPct val="15000"/>
            </a:spcAft>
            <a:buChar char="••"/>
          </a:pPr>
          <a:r>
            <a:rPr lang="de-DE" sz="1100" b="1" kern="1200" dirty="0" smtClean="0"/>
            <a:t>Kontamination des Trinkwassers</a:t>
          </a:r>
          <a:endParaRPr lang="de-DE" sz="1100" b="1" kern="1200" dirty="0"/>
        </a:p>
      </dsp:txBody>
      <dsp:txXfrm>
        <a:off x="1327713" y="600880"/>
        <a:ext cx="1289735" cy="817901"/>
      </dsp:txXfrm>
    </dsp:sp>
    <dsp:sp modelId="{22807F2D-DDBE-4B73-BD5C-BEFEFA79A3AB}">
      <dsp:nvSpPr>
        <dsp:cNvPr id="0" name=""/>
        <dsp:cNvSpPr/>
      </dsp:nvSpPr>
      <dsp:spPr>
        <a:xfrm>
          <a:off x="2003972" y="653130"/>
          <a:ext cx="1752732" cy="1752732"/>
        </a:xfrm>
        <a:prstGeom prst="leftCircularArrow">
          <a:avLst>
            <a:gd name="adj1" fmla="val 4708"/>
            <a:gd name="adj2" fmla="val 601573"/>
            <a:gd name="adj3" fmla="val 2377084"/>
            <a:gd name="adj4" fmla="val 9024489"/>
            <a:gd name="adj5" fmla="val 5493"/>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96E9DE-7202-4DCB-8379-C257795B1560}">
      <dsp:nvSpPr>
        <dsp:cNvPr id="0" name=""/>
        <dsp:cNvSpPr/>
      </dsp:nvSpPr>
      <dsp:spPr>
        <a:xfrm>
          <a:off x="1600184" y="1444228"/>
          <a:ext cx="1191669" cy="47388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de-DE" sz="2600" kern="1200" dirty="0" smtClean="0">
              <a:latin typeface="Material Design Icons" panose="02000503000000000000" pitchFamily="2" charset="0"/>
            </a:rPr>
            <a:t></a:t>
          </a:r>
          <a:endParaRPr lang="de-DE" sz="2600" kern="1200" dirty="0"/>
        </a:p>
      </dsp:txBody>
      <dsp:txXfrm>
        <a:off x="1614064" y="1458108"/>
        <a:ext cx="1163909" cy="446127"/>
      </dsp:txXfrm>
    </dsp:sp>
    <dsp:sp modelId="{1E0A3D44-4632-4A1C-A497-D718CA616256}">
      <dsp:nvSpPr>
        <dsp:cNvPr id="0" name=""/>
        <dsp:cNvSpPr/>
      </dsp:nvSpPr>
      <dsp:spPr>
        <a:xfrm>
          <a:off x="3184814" y="575434"/>
          <a:ext cx="1340627" cy="110573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57150" lvl="1" indent="-57150" algn="l" defTabSz="488950">
            <a:lnSpc>
              <a:spcPct val="90000"/>
            </a:lnSpc>
            <a:spcBef>
              <a:spcPct val="0"/>
            </a:spcBef>
            <a:spcAft>
              <a:spcPct val="15000"/>
            </a:spcAft>
            <a:buChar char="••"/>
          </a:pPr>
          <a:r>
            <a:rPr lang="de-DE" sz="1100" b="1" kern="1200" dirty="0" smtClean="0"/>
            <a:t>Konsum des Trinkwassers</a:t>
          </a:r>
          <a:endParaRPr lang="de-DE" sz="1100" b="1" kern="1200" dirty="0"/>
        </a:p>
      </dsp:txBody>
      <dsp:txXfrm>
        <a:off x="3210260" y="837824"/>
        <a:ext cx="1289735" cy="817901"/>
      </dsp:txXfrm>
    </dsp:sp>
    <dsp:sp modelId="{64519292-9817-4A9D-B5CA-2FAED0BE9511}">
      <dsp:nvSpPr>
        <dsp:cNvPr id="0" name=""/>
        <dsp:cNvSpPr/>
      </dsp:nvSpPr>
      <dsp:spPr>
        <a:xfrm>
          <a:off x="3846862" y="-200564"/>
          <a:ext cx="1954335" cy="1954335"/>
        </a:xfrm>
        <a:prstGeom prst="circularArrow">
          <a:avLst>
            <a:gd name="adj1" fmla="val 4222"/>
            <a:gd name="adj2" fmla="val 533122"/>
            <a:gd name="adj3" fmla="val 19292634"/>
            <a:gd name="adj4" fmla="val 12576777"/>
            <a:gd name="adj5" fmla="val 4926"/>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C3AB18-B30D-437B-842F-B20BB2B1FD33}">
      <dsp:nvSpPr>
        <dsp:cNvPr id="0" name=""/>
        <dsp:cNvSpPr/>
      </dsp:nvSpPr>
      <dsp:spPr>
        <a:xfrm>
          <a:off x="3456383" y="337922"/>
          <a:ext cx="1191669" cy="47388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de-DE" sz="2600" kern="1200" dirty="0" smtClean="0">
              <a:latin typeface="Material Design Icons" panose="02000503000000000000" pitchFamily="2" charset="0"/>
            </a:rPr>
            <a:t></a:t>
          </a:r>
          <a:endParaRPr lang="de-DE" sz="2600" kern="1200" dirty="0"/>
        </a:p>
      </dsp:txBody>
      <dsp:txXfrm>
        <a:off x="3470263" y="351802"/>
        <a:ext cx="1163909" cy="446127"/>
      </dsp:txXfrm>
    </dsp:sp>
    <dsp:sp modelId="{649C6C29-CF33-41AB-995F-7E5E2AEFFF8D}">
      <dsp:nvSpPr>
        <dsp:cNvPr id="0" name=""/>
        <dsp:cNvSpPr/>
      </dsp:nvSpPr>
      <dsp:spPr>
        <a:xfrm>
          <a:off x="5067361" y="575434"/>
          <a:ext cx="1340627" cy="110573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ctr" anchorCtr="0">
          <a:noAutofit/>
        </a:bodyPr>
        <a:lstStyle/>
        <a:p>
          <a:pPr marL="57150" lvl="1" indent="-57150" algn="l" defTabSz="488950">
            <a:lnSpc>
              <a:spcPct val="90000"/>
            </a:lnSpc>
            <a:spcBef>
              <a:spcPct val="0"/>
            </a:spcBef>
            <a:spcAft>
              <a:spcPct val="15000"/>
            </a:spcAft>
            <a:buChar char="••"/>
          </a:pPr>
          <a:r>
            <a:rPr lang="de-DE" sz="1100" b="1" kern="1200" dirty="0" smtClean="0"/>
            <a:t>Vorliegen aller Analyseergebnisse</a:t>
          </a:r>
          <a:endParaRPr lang="de-DE" sz="1100" b="1" kern="1200" dirty="0"/>
        </a:p>
      </dsp:txBody>
      <dsp:txXfrm>
        <a:off x="5092807" y="600880"/>
        <a:ext cx="1289735" cy="817901"/>
      </dsp:txXfrm>
    </dsp:sp>
    <dsp:sp modelId="{C92C8051-4704-4AB0-A06D-26AD9278E976}">
      <dsp:nvSpPr>
        <dsp:cNvPr id="0" name=""/>
        <dsp:cNvSpPr/>
      </dsp:nvSpPr>
      <dsp:spPr>
        <a:xfrm>
          <a:off x="5365278" y="1444228"/>
          <a:ext cx="1191669" cy="47388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de-DE" sz="2600" kern="1200" dirty="0" smtClean="0">
              <a:latin typeface="Material Design Icons" panose="02000503000000000000" pitchFamily="2" charset="0"/>
            </a:rPr>
            <a:t></a:t>
          </a:r>
          <a:endParaRPr lang="de-DE" sz="2600" kern="1200" dirty="0"/>
        </a:p>
      </dsp:txBody>
      <dsp:txXfrm>
        <a:off x="5379158" y="1458108"/>
        <a:ext cx="1163909" cy="4461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bwMode="auto">
          <a:xfrm>
            <a:off x="3" y="7"/>
            <a:ext cx="2945861" cy="497332"/>
          </a:xfrm>
          <a:prstGeom prst="rect">
            <a:avLst/>
          </a:prstGeom>
          <a:noFill/>
          <a:ln w="9525">
            <a:noFill/>
            <a:miter lim="800000"/>
            <a:headEnd/>
            <a:tailEnd/>
          </a:ln>
        </p:spPr>
        <p:txBody>
          <a:bodyPr vert="horz" wrap="square" lIns="91361" tIns="45681" rIns="91361" bIns="45681" numCol="1" anchor="t" anchorCtr="0" compatLnSpc="1">
            <a:prstTxWarp prst="textNoShape">
              <a:avLst/>
            </a:prstTxWarp>
          </a:bodyPr>
          <a:lstStyle>
            <a:lvl1pPr defTabSz="913749">
              <a:defRPr sz="1100"/>
            </a:lvl1pPr>
          </a:lstStyle>
          <a:p>
            <a:endParaRPr lang="fr-FR" dirty="0"/>
          </a:p>
        </p:txBody>
      </p:sp>
      <p:sp>
        <p:nvSpPr>
          <p:cNvPr id="3" name="Espace réservé de la date 2"/>
          <p:cNvSpPr>
            <a:spLocks noGrp="1"/>
          </p:cNvSpPr>
          <p:nvPr>
            <p:ph type="dt" sz="quarter" idx="1"/>
          </p:nvPr>
        </p:nvSpPr>
        <p:spPr bwMode="auto">
          <a:xfrm>
            <a:off x="3850297" y="7"/>
            <a:ext cx="2945861" cy="497332"/>
          </a:xfrm>
          <a:prstGeom prst="rect">
            <a:avLst/>
          </a:prstGeom>
          <a:noFill/>
          <a:ln w="9525">
            <a:noFill/>
            <a:miter lim="800000"/>
            <a:headEnd/>
            <a:tailEnd/>
          </a:ln>
        </p:spPr>
        <p:txBody>
          <a:bodyPr vert="horz" wrap="square" lIns="91361" tIns="45681" rIns="91361" bIns="45681" numCol="1" anchor="t" anchorCtr="0" compatLnSpc="1">
            <a:prstTxWarp prst="textNoShape">
              <a:avLst/>
            </a:prstTxWarp>
          </a:bodyPr>
          <a:lstStyle>
            <a:lvl1pPr algn="r" defTabSz="913749">
              <a:defRPr sz="1100"/>
            </a:lvl1pPr>
          </a:lstStyle>
          <a:p>
            <a:fld id="{0F8202A5-C2EB-48D5-8923-7F292A793C91}" type="datetime1">
              <a:rPr lang="fr-FR"/>
              <a:pPr/>
              <a:t>01/10/2019</a:t>
            </a:fld>
            <a:endParaRPr lang="fr-FR" dirty="0"/>
          </a:p>
        </p:txBody>
      </p:sp>
      <p:sp>
        <p:nvSpPr>
          <p:cNvPr id="4" name="Espace réservé du pied de page 3"/>
          <p:cNvSpPr>
            <a:spLocks noGrp="1"/>
          </p:cNvSpPr>
          <p:nvPr>
            <p:ph type="ftr" sz="quarter" idx="2"/>
          </p:nvPr>
        </p:nvSpPr>
        <p:spPr bwMode="auto">
          <a:xfrm>
            <a:off x="3" y="9427772"/>
            <a:ext cx="2945861" cy="497331"/>
          </a:xfrm>
          <a:prstGeom prst="rect">
            <a:avLst/>
          </a:prstGeom>
          <a:noFill/>
          <a:ln w="9525">
            <a:noFill/>
            <a:miter lim="800000"/>
            <a:headEnd/>
            <a:tailEnd/>
          </a:ln>
        </p:spPr>
        <p:txBody>
          <a:bodyPr vert="horz" wrap="square" lIns="91361" tIns="45681" rIns="91361" bIns="45681" numCol="1" anchor="b" anchorCtr="0" compatLnSpc="1">
            <a:prstTxWarp prst="textNoShape">
              <a:avLst/>
            </a:prstTxWarp>
          </a:bodyPr>
          <a:lstStyle>
            <a:lvl1pPr defTabSz="913749">
              <a:defRPr sz="1100"/>
            </a:lvl1pPr>
          </a:lstStyle>
          <a:p>
            <a:endParaRPr lang="fr-FR" dirty="0"/>
          </a:p>
        </p:txBody>
      </p:sp>
      <p:sp>
        <p:nvSpPr>
          <p:cNvPr id="5" name="Espace réservé du numéro de diapositive 4"/>
          <p:cNvSpPr>
            <a:spLocks noGrp="1"/>
          </p:cNvSpPr>
          <p:nvPr>
            <p:ph type="sldNum" sz="quarter" idx="3"/>
          </p:nvPr>
        </p:nvSpPr>
        <p:spPr bwMode="auto">
          <a:xfrm>
            <a:off x="3850297" y="9427772"/>
            <a:ext cx="2945861" cy="497331"/>
          </a:xfrm>
          <a:prstGeom prst="rect">
            <a:avLst/>
          </a:prstGeom>
          <a:noFill/>
          <a:ln w="9525">
            <a:noFill/>
            <a:miter lim="800000"/>
            <a:headEnd/>
            <a:tailEnd/>
          </a:ln>
        </p:spPr>
        <p:txBody>
          <a:bodyPr vert="horz" wrap="square" lIns="91361" tIns="45681" rIns="91361" bIns="45681" numCol="1" anchor="b" anchorCtr="0" compatLnSpc="1">
            <a:prstTxWarp prst="textNoShape">
              <a:avLst/>
            </a:prstTxWarp>
          </a:bodyPr>
          <a:lstStyle>
            <a:lvl1pPr algn="r" defTabSz="913749">
              <a:defRPr sz="1100"/>
            </a:lvl1pPr>
          </a:lstStyle>
          <a:p>
            <a:fld id="{9C32A8C7-DF82-47E7-8609-1F9B8D5C2344}" type="slidenum">
              <a:rPr lang="fr-FR"/>
              <a:pPr/>
              <a:t>‹#›</a:t>
            </a:fld>
            <a:endParaRPr lang="fr-FR" dirty="0"/>
          </a:p>
        </p:txBody>
      </p:sp>
    </p:spTree>
    <p:extLst>
      <p:ext uri="{BB962C8B-B14F-4D97-AF65-F5344CB8AC3E}">
        <p14:creationId xmlns:p14="http://schemas.microsoft.com/office/powerpoint/2010/main" val="1556844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3" y="7"/>
            <a:ext cx="2945861" cy="497332"/>
          </a:xfrm>
          <a:prstGeom prst="rect">
            <a:avLst/>
          </a:prstGeom>
          <a:noFill/>
          <a:ln w="9525">
            <a:noFill/>
            <a:miter lim="800000"/>
            <a:headEnd/>
            <a:tailEnd/>
          </a:ln>
        </p:spPr>
        <p:txBody>
          <a:bodyPr vert="horz" wrap="square" lIns="91361" tIns="45681" rIns="91361" bIns="45681" numCol="1" anchor="t" anchorCtr="0" compatLnSpc="1">
            <a:prstTxWarp prst="textNoShape">
              <a:avLst/>
            </a:prstTxWarp>
          </a:bodyPr>
          <a:lstStyle>
            <a:lvl1pPr defTabSz="913749">
              <a:defRPr sz="1100"/>
            </a:lvl1pPr>
          </a:lstStyle>
          <a:p>
            <a:endParaRPr lang="fr-FR" dirty="0"/>
          </a:p>
        </p:txBody>
      </p:sp>
      <p:sp>
        <p:nvSpPr>
          <p:cNvPr id="49155" name="Rectangle 3"/>
          <p:cNvSpPr>
            <a:spLocks noGrp="1" noChangeArrowheads="1"/>
          </p:cNvSpPr>
          <p:nvPr>
            <p:ph type="dt" idx="1"/>
          </p:nvPr>
        </p:nvSpPr>
        <p:spPr bwMode="auto">
          <a:xfrm>
            <a:off x="3850297" y="7"/>
            <a:ext cx="2945861" cy="497332"/>
          </a:xfrm>
          <a:prstGeom prst="rect">
            <a:avLst/>
          </a:prstGeom>
          <a:noFill/>
          <a:ln w="9525">
            <a:noFill/>
            <a:miter lim="800000"/>
            <a:headEnd/>
            <a:tailEnd/>
          </a:ln>
        </p:spPr>
        <p:txBody>
          <a:bodyPr vert="horz" wrap="square" lIns="91361" tIns="45681" rIns="91361" bIns="45681" numCol="1" anchor="t" anchorCtr="0" compatLnSpc="1">
            <a:prstTxWarp prst="textNoShape">
              <a:avLst/>
            </a:prstTxWarp>
          </a:bodyPr>
          <a:lstStyle>
            <a:lvl1pPr algn="r" defTabSz="913749">
              <a:defRPr sz="1100"/>
            </a:lvl1pPr>
          </a:lstStyle>
          <a:p>
            <a:fld id="{7AC4C057-3674-4F10-B10C-C4EFB578CFD9}" type="datetime1">
              <a:rPr lang="fr-FR"/>
              <a:pPr/>
              <a:t>01/10/2019</a:t>
            </a:fld>
            <a:endParaRPr lang="fr-FR" dirty="0"/>
          </a:p>
        </p:txBody>
      </p:sp>
      <p:sp>
        <p:nvSpPr>
          <p:cNvPr id="10244"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679467" y="4714658"/>
            <a:ext cx="5438749" cy="4466756"/>
          </a:xfrm>
          <a:prstGeom prst="rect">
            <a:avLst/>
          </a:prstGeom>
          <a:noFill/>
          <a:ln w="9525">
            <a:noFill/>
            <a:miter lim="800000"/>
            <a:headEnd/>
            <a:tailEnd/>
          </a:ln>
        </p:spPr>
        <p:txBody>
          <a:bodyPr vert="horz" wrap="square" lIns="91361" tIns="45681" rIns="91361" bIns="4568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49158" name="Rectangle 6"/>
          <p:cNvSpPr>
            <a:spLocks noGrp="1" noChangeArrowheads="1"/>
          </p:cNvSpPr>
          <p:nvPr>
            <p:ph type="ftr" sz="quarter" idx="4"/>
          </p:nvPr>
        </p:nvSpPr>
        <p:spPr bwMode="auto">
          <a:xfrm>
            <a:off x="3" y="9427772"/>
            <a:ext cx="2945861" cy="497331"/>
          </a:xfrm>
          <a:prstGeom prst="rect">
            <a:avLst/>
          </a:prstGeom>
          <a:noFill/>
          <a:ln w="9525">
            <a:noFill/>
            <a:miter lim="800000"/>
            <a:headEnd/>
            <a:tailEnd/>
          </a:ln>
        </p:spPr>
        <p:txBody>
          <a:bodyPr vert="horz" wrap="square" lIns="91361" tIns="45681" rIns="91361" bIns="45681" numCol="1" anchor="b" anchorCtr="0" compatLnSpc="1">
            <a:prstTxWarp prst="textNoShape">
              <a:avLst/>
            </a:prstTxWarp>
          </a:bodyPr>
          <a:lstStyle>
            <a:lvl1pPr defTabSz="913749">
              <a:defRPr sz="1100"/>
            </a:lvl1pPr>
          </a:lstStyle>
          <a:p>
            <a:endParaRPr lang="fr-FR" dirty="0"/>
          </a:p>
        </p:txBody>
      </p:sp>
      <p:sp>
        <p:nvSpPr>
          <p:cNvPr id="49159" name="Rectangle 7"/>
          <p:cNvSpPr>
            <a:spLocks noGrp="1" noChangeArrowheads="1"/>
          </p:cNvSpPr>
          <p:nvPr>
            <p:ph type="sldNum" sz="quarter" idx="5"/>
          </p:nvPr>
        </p:nvSpPr>
        <p:spPr bwMode="auto">
          <a:xfrm>
            <a:off x="3850297" y="9427772"/>
            <a:ext cx="2945861" cy="497331"/>
          </a:xfrm>
          <a:prstGeom prst="rect">
            <a:avLst/>
          </a:prstGeom>
          <a:noFill/>
          <a:ln w="9525">
            <a:noFill/>
            <a:miter lim="800000"/>
            <a:headEnd/>
            <a:tailEnd/>
          </a:ln>
        </p:spPr>
        <p:txBody>
          <a:bodyPr vert="horz" wrap="square" lIns="91361" tIns="45681" rIns="91361" bIns="45681" numCol="1" anchor="b" anchorCtr="0" compatLnSpc="1">
            <a:prstTxWarp prst="textNoShape">
              <a:avLst/>
            </a:prstTxWarp>
          </a:bodyPr>
          <a:lstStyle>
            <a:lvl1pPr algn="r" defTabSz="913749">
              <a:defRPr sz="1100"/>
            </a:lvl1pPr>
          </a:lstStyle>
          <a:p>
            <a:fld id="{9C56193C-77FC-4CE6-8052-73865958DEA1}" type="slidenum">
              <a:rPr lang="fr-FR"/>
              <a:pPr/>
              <a:t>‹#›</a:t>
            </a:fld>
            <a:endParaRPr lang="fr-FR" dirty="0"/>
          </a:p>
        </p:txBody>
      </p:sp>
    </p:spTree>
    <p:extLst>
      <p:ext uri="{BB962C8B-B14F-4D97-AF65-F5344CB8AC3E}">
        <p14:creationId xmlns:p14="http://schemas.microsoft.com/office/powerpoint/2010/main" val="3088731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C56193C-77FC-4CE6-8052-73865958DEA1}" type="slidenum">
              <a:rPr lang="fr-FR" smtClean="0"/>
              <a:pPr/>
              <a:t>1</a:t>
            </a:fld>
            <a:endParaRPr lang="fr-FR" dirty="0"/>
          </a:p>
        </p:txBody>
      </p:sp>
    </p:spTree>
    <p:extLst>
      <p:ext uri="{BB962C8B-B14F-4D97-AF65-F5344CB8AC3E}">
        <p14:creationId xmlns:p14="http://schemas.microsoft.com/office/powerpoint/2010/main" val="3760123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C56193C-77FC-4CE6-8052-73865958DEA1}" type="slidenum">
              <a:rPr lang="fr-FR" smtClean="0"/>
              <a:pPr/>
              <a:t>3</a:t>
            </a:fld>
            <a:endParaRPr lang="fr-FR" dirty="0"/>
          </a:p>
        </p:txBody>
      </p:sp>
    </p:spTree>
    <p:extLst>
      <p:ext uri="{BB962C8B-B14F-4D97-AF65-F5344CB8AC3E}">
        <p14:creationId xmlns:p14="http://schemas.microsoft.com/office/powerpoint/2010/main" val="231185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Water Administration: </a:t>
            </a:r>
          </a:p>
          <a:p>
            <a:pPr lvl="1"/>
            <a:r>
              <a:rPr lang="fr-CH" dirty="0" smtClean="0"/>
              <a:t>Evaluation </a:t>
            </a:r>
            <a:r>
              <a:rPr lang="fr-CH" dirty="0" err="1" smtClean="0"/>
              <a:t>tool</a:t>
            </a:r>
            <a:r>
              <a:rPr lang="fr-CH" dirty="0" smtClean="0"/>
              <a:t> </a:t>
            </a:r>
          </a:p>
          <a:p>
            <a:r>
              <a:rPr lang="fr-CH" dirty="0" smtClean="0"/>
              <a:t>Supplier:</a:t>
            </a:r>
          </a:p>
          <a:p>
            <a:pPr lvl="1"/>
            <a:r>
              <a:rPr lang="en-GB" dirty="0" smtClean="0"/>
              <a:t>Overview of all the risks</a:t>
            </a:r>
          </a:p>
          <a:p>
            <a:pPr lvl="1"/>
            <a:r>
              <a:rPr lang="en-GB" dirty="0" smtClean="0"/>
              <a:t>To-Do list </a:t>
            </a:r>
          </a:p>
          <a:p>
            <a:pPr lvl="1"/>
            <a:r>
              <a:rPr lang="en-GB" dirty="0" smtClean="0"/>
              <a:t>Prioritization of measures </a:t>
            </a:r>
          </a:p>
          <a:p>
            <a:pPr lvl="1"/>
            <a:r>
              <a:rPr lang="en-GB" dirty="0" smtClean="0"/>
              <a:t>Budget planning </a:t>
            </a:r>
            <a:r>
              <a:rPr lang="en-GB" dirty="0" smtClean="0">
                <a:sym typeface="Wingdings" panose="05000000000000000000" pitchFamily="2" charset="2"/>
              </a:rPr>
              <a:t> Argumentation tool</a:t>
            </a:r>
          </a:p>
          <a:p>
            <a:pPr lvl="1"/>
            <a:endParaRPr lang="en-GB" dirty="0" smtClean="0">
              <a:sym typeface="Wingdings" panose="05000000000000000000" pitchFamily="2" charset="2"/>
            </a:endParaRPr>
          </a:p>
          <a:p>
            <a:pPr lvl="1"/>
            <a:r>
              <a:rPr lang="en-GB" dirty="0" smtClean="0">
                <a:sym typeface="Wingdings" panose="05000000000000000000" pitchFamily="2" charset="2"/>
              </a:rPr>
              <a:t>Most</a:t>
            </a:r>
            <a:r>
              <a:rPr lang="en-GB" baseline="0" dirty="0" smtClean="0">
                <a:sym typeface="Wingdings" panose="05000000000000000000" pitchFamily="2" charset="2"/>
              </a:rPr>
              <a:t> of the suppliers are small suppliers. The big supplier namely the 5 water syndicates have already implemented different tools to work with. As the use of the LuxWSP is an obligation for all the supplier there are interface functions to introduce some information from one tool to the LuxWSP so no supplier has any disadvantage.</a:t>
            </a:r>
            <a:r>
              <a:rPr lang="en-GB" dirty="0" smtClean="0">
                <a:sym typeface="Wingdings" panose="05000000000000000000" pitchFamily="2" charset="2"/>
              </a:rPr>
              <a:t> </a:t>
            </a:r>
            <a:endParaRPr lang="en-GB" dirty="0" smtClean="0"/>
          </a:p>
          <a:p>
            <a:endParaRPr lang="lb-LU" dirty="0"/>
          </a:p>
        </p:txBody>
      </p:sp>
      <p:sp>
        <p:nvSpPr>
          <p:cNvPr id="4" name="Slide Number Placeholder 3"/>
          <p:cNvSpPr>
            <a:spLocks noGrp="1"/>
          </p:cNvSpPr>
          <p:nvPr>
            <p:ph type="sldNum" sz="quarter" idx="10"/>
          </p:nvPr>
        </p:nvSpPr>
        <p:spPr/>
        <p:txBody>
          <a:bodyPr/>
          <a:lstStyle/>
          <a:p>
            <a:fld id="{53018A4A-46A8-4774-84DA-819D24E2FA82}" type="slidenum">
              <a:rPr lang="lb-LU" smtClean="0"/>
              <a:t>7</a:t>
            </a:fld>
            <a:endParaRPr lang="lb-LU"/>
          </a:p>
        </p:txBody>
      </p:sp>
    </p:spTree>
    <p:extLst>
      <p:ext uri="{BB962C8B-B14F-4D97-AF65-F5344CB8AC3E}">
        <p14:creationId xmlns:p14="http://schemas.microsoft.com/office/powerpoint/2010/main" val="1380541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So, </a:t>
            </a:r>
            <a:r>
              <a:rPr lang="fr-CH" dirty="0" err="1" smtClean="0"/>
              <a:t>here</a:t>
            </a:r>
            <a:r>
              <a:rPr lang="fr-CH" dirty="0" smtClean="0"/>
              <a:t> </a:t>
            </a:r>
            <a:r>
              <a:rPr lang="fr-CH" dirty="0" err="1" smtClean="0"/>
              <a:t>is</a:t>
            </a:r>
            <a:r>
              <a:rPr lang="fr-CH" dirty="0" smtClean="0"/>
              <a:t> an</a:t>
            </a:r>
            <a:r>
              <a:rPr lang="fr-CH" baseline="0" dirty="0" smtClean="0"/>
              <a:t> </a:t>
            </a:r>
            <a:r>
              <a:rPr lang="fr-CH" baseline="0" dirty="0" err="1" smtClean="0"/>
              <a:t>overview</a:t>
            </a:r>
            <a:r>
              <a:rPr lang="fr-CH" baseline="0" dirty="0" smtClean="0"/>
              <a:t> of the structure of the LuxWSP.</a:t>
            </a:r>
          </a:p>
          <a:p>
            <a:endParaRPr lang="fr-CH" baseline="0" dirty="0" smtClean="0"/>
          </a:p>
          <a:p>
            <a:endParaRPr lang="lb-LU" dirty="0"/>
          </a:p>
        </p:txBody>
      </p:sp>
      <p:sp>
        <p:nvSpPr>
          <p:cNvPr id="4" name="Slide Number Placeholder 3"/>
          <p:cNvSpPr>
            <a:spLocks noGrp="1"/>
          </p:cNvSpPr>
          <p:nvPr>
            <p:ph type="sldNum" sz="quarter" idx="10"/>
          </p:nvPr>
        </p:nvSpPr>
        <p:spPr/>
        <p:txBody>
          <a:bodyPr/>
          <a:lstStyle/>
          <a:p>
            <a:fld id="{53018A4A-46A8-4774-84DA-819D24E2FA82}" type="slidenum">
              <a:rPr lang="lb-LU" smtClean="0"/>
              <a:t>8</a:t>
            </a:fld>
            <a:endParaRPr lang="lb-LU"/>
          </a:p>
        </p:txBody>
      </p:sp>
    </p:spTree>
    <p:extLst>
      <p:ext uri="{BB962C8B-B14F-4D97-AF65-F5344CB8AC3E}">
        <p14:creationId xmlns:p14="http://schemas.microsoft.com/office/powerpoint/2010/main" val="306824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smtClean="0"/>
              <a:t>Eintrittswahrscheinlichkeit</a:t>
            </a:r>
            <a:r>
              <a:rPr lang="fr-CH" baseline="0" dirty="0" smtClean="0"/>
              <a:t> = </a:t>
            </a:r>
            <a:r>
              <a:rPr lang="fr-CH" baseline="0" dirty="0" err="1" smtClean="0"/>
              <a:t>probability</a:t>
            </a:r>
            <a:r>
              <a:rPr lang="fr-CH" baseline="0" dirty="0" smtClean="0"/>
              <a:t> of occurrence</a:t>
            </a:r>
          </a:p>
          <a:p>
            <a:r>
              <a:rPr lang="fr-CH" baseline="0" dirty="0" err="1" smtClean="0"/>
              <a:t>Schadensausmass</a:t>
            </a:r>
            <a:r>
              <a:rPr lang="fr-CH" baseline="0" dirty="0" smtClean="0"/>
              <a:t> = </a:t>
            </a:r>
            <a:r>
              <a:rPr lang="fr-CH" baseline="0" dirty="0" err="1" smtClean="0"/>
              <a:t>extent</a:t>
            </a:r>
            <a:r>
              <a:rPr lang="fr-CH" baseline="0" dirty="0" smtClean="0"/>
              <a:t> of damage for </a:t>
            </a:r>
            <a:endParaRPr lang="lb-LU" dirty="0"/>
          </a:p>
        </p:txBody>
      </p:sp>
      <p:sp>
        <p:nvSpPr>
          <p:cNvPr id="4" name="Slide Number Placeholder 3"/>
          <p:cNvSpPr>
            <a:spLocks noGrp="1"/>
          </p:cNvSpPr>
          <p:nvPr>
            <p:ph type="sldNum" sz="quarter" idx="10"/>
          </p:nvPr>
        </p:nvSpPr>
        <p:spPr/>
        <p:txBody>
          <a:bodyPr/>
          <a:lstStyle/>
          <a:p>
            <a:fld id="{53018A4A-46A8-4774-84DA-819D24E2FA82}" type="slidenum">
              <a:rPr lang="lb-LU" smtClean="0"/>
              <a:t>11</a:t>
            </a:fld>
            <a:endParaRPr lang="lb-LU"/>
          </a:p>
        </p:txBody>
      </p:sp>
    </p:spTree>
    <p:extLst>
      <p:ext uri="{BB962C8B-B14F-4D97-AF65-F5344CB8AC3E}">
        <p14:creationId xmlns:p14="http://schemas.microsoft.com/office/powerpoint/2010/main" val="13669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b-LU" dirty="0"/>
          </a:p>
        </p:txBody>
      </p:sp>
      <p:sp>
        <p:nvSpPr>
          <p:cNvPr id="4" name="Slide Number Placeholder 3"/>
          <p:cNvSpPr>
            <a:spLocks noGrp="1"/>
          </p:cNvSpPr>
          <p:nvPr>
            <p:ph type="sldNum" sz="quarter" idx="10"/>
          </p:nvPr>
        </p:nvSpPr>
        <p:spPr/>
        <p:txBody>
          <a:bodyPr/>
          <a:lstStyle/>
          <a:p>
            <a:fld id="{53018A4A-46A8-4774-84DA-819D24E2FA82}" type="slidenum">
              <a:rPr lang="lb-LU" smtClean="0"/>
              <a:t>13</a:t>
            </a:fld>
            <a:endParaRPr lang="lb-LU"/>
          </a:p>
        </p:txBody>
      </p:sp>
    </p:spTree>
    <p:extLst>
      <p:ext uri="{BB962C8B-B14F-4D97-AF65-F5344CB8AC3E}">
        <p14:creationId xmlns:p14="http://schemas.microsoft.com/office/powerpoint/2010/main" val="352551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Questioning in a way that the supplier is taken by the hand and pushed to every potential problem. Every question points on one specific problem. The tool gives explanation about the problem, which negative effects it has and so the teaching character of the tool is given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r>
              <a:rPr lang="en-GB" noProof="0" dirty="0" smtClean="0"/>
              <a:t>Sub-Tools: interaction between the LuxWSP and in the future developed tools</a:t>
            </a:r>
          </a:p>
          <a:p>
            <a:r>
              <a:rPr lang="en-GB" noProof="0" dirty="0" smtClean="0"/>
              <a:t> Reporting </a:t>
            </a:r>
            <a:r>
              <a:rPr lang="en-GB" noProof="0" dirty="0" err="1" smtClean="0"/>
              <a:t>vun</a:t>
            </a:r>
            <a:r>
              <a:rPr lang="en-GB" noProof="0" dirty="0" smtClean="0"/>
              <a:t> der commission </a:t>
            </a:r>
            <a:r>
              <a:rPr lang="en-GB" noProof="0" dirty="0" err="1" smtClean="0"/>
              <a:t>iwwer</a:t>
            </a:r>
            <a:r>
              <a:rPr lang="en-GB" noProof="0" dirty="0" smtClean="0"/>
              <a:t> den Tool </a:t>
            </a:r>
            <a:r>
              <a:rPr lang="en-GB" noProof="0" dirty="0" err="1" smtClean="0"/>
              <a:t>machen</a:t>
            </a:r>
            <a:r>
              <a:rPr lang="en-GB" noProof="0" dirty="0" smtClean="0"/>
              <a:t>.</a:t>
            </a:r>
          </a:p>
          <a:p>
            <a:endParaRPr lang="lb-LU" dirty="0"/>
          </a:p>
        </p:txBody>
      </p:sp>
      <p:sp>
        <p:nvSpPr>
          <p:cNvPr id="4" name="Slide Number Placeholder 3"/>
          <p:cNvSpPr>
            <a:spLocks noGrp="1"/>
          </p:cNvSpPr>
          <p:nvPr>
            <p:ph type="sldNum" sz="quarter" idx="10"/>
          </p:nvPr>
        </p:nvSpPr>
        <p:spPr/>
        <p:txBody>
          <a:bodyPr/>
          <a:lstStyle/>
          <a:p>
            <a:fld id="{53018A4A-46A8-4774-84DA-819D24E2FA82}" type="slidenum">
              <a:rPr lang="lb-LU" smtClean="0"/>
              <a:t>15</a:t>
            </a:fld>
            <a:endParaRPr lang="lb-LU"/>
          </a:p>
        </p:txBody>
      </p:sp>
    </p:spTree>
    <p:extLst>
      <p:ext uri="{BB962C8B-B14F-4D97-AF65-F5344CB8AC3E}">
        <p14:creationId xmlns:p14="http://schemas.microsoft.com/office/powerpoint/2010/main" val="264102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a:defRPr/>
            </a:pPr>
            <a:fld id="{B8F08881-751C-4858-A80C-5DA230253B2A}" type="slidenum">
              <a:rPr lang="de-DE" smtClean="0"/>
              <a:pPr>
                <a:defRPr/>
              </a:pPr>
              <a:t>21</a:t>
            </a:fld>
            <a:endParaRPr lang="de-DE" dirty="0"/>
          </a:p>
        </p:txBody>
      </p:sp>
    </p:spTree>
    <p:extLst>
      <p:ext uri="{BB962C8B-B14F-4D97-AF65-F5344CB8AC3E}">
        <p14:creationId xmlns:p14="http://schemas.microsoft.com/office/powerpoint/2010/main" val="2474228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C56193C-77FC-4CE6-8052-73865958DEA1}" type="slidenum">
              <a:rPr lang="fr-FR" smtClean="0"/>
              <a:pPr/>
              <a:t>22</a:t>
            </a:fld>
            <a:endParaRPr lang="fr-FR" dirty="0"/>
          </a:p>
        </p:txBody>
      </p:sp>
    </p:spTree>
    <p:extLst>
      <p:ext uri="{BB962C8B-B14F-4D97-AF65-F5344CB8AC3E}">
        <p14:creationId xmlns:p14="http://schemas.microsoft.com/office/powerpoint/2010/main" val="11218869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5" name="Rectangle 4"/>
          <p:cNvSpPr/>
          <p:nvPr/>
        </p:nvSpPr>
        <p:spPr>
          <a:xfrm>
            <a:off x="107950" y="115888"/>
            <a:ext cx="8928100" cy="936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6218" t="2818"/>
          <a:stretch>
            <a:fillRect/>
          </a:stretch>
        </p:blipFill>
        <p:spPr bwMode="auto">
          <a:xfrm>
            <a:off x="323850" y="692150"/>
            <a:ext cx="4046538"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4499992" y="89198"/>
            <a:ext cx="4536504" cy="2187674"/>
          </a:xfrm>
        </p:spPr>
        <p:txBody>
          <a:bodyPr anchor="b"/>
          <a:lstStyle>
            <a:lvl1pPr>
              <a:defRPr sz="3000" baseline="0"/>
            </a:lvl1pPr>
          </a:lstStyle>
          <a:p>
            <a:r>
              <a:rPr lang="en-US" smtClean="0"/>
              <a:t>Click to edit Master title style</a:t>
            </a:r>
            <a:endParaRPr lang="fr-CH" dirty="0"/>
          </a:p>
        </p:txBody>
      </p:sp>
      <p:sp>
        <p:nvSpPr>
          <p:cNvPr id="3" name="Sous-titre 2"/>
          <p:cNvSpPr>
            <a:spLocks noGrp="1"/>
          </p:cNvSpPr>
          <p:nvPr>
            <p:ph type="subTitle" idx="1"/>
          </p:nvPr>
        </p:nvSpPr>
        <p:spPr>
          <a:xfrm>
            <a:off x="4499992" y="2276872"/>
            <a:ext cx="4536504" cy="1512168"/>
          </a:xfrm>
        </p:spPr>
        <p:txBody>
          <a:bodyPr/>
          <a:lstStyle>
            <a:lvl1pPr marL="0" indent="0" algn="l">
              <a:buNone/>
              <a:defRPr sz="24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CH" dirty="0"/>
          </a:p>
        </p:txBody>
      </p:sp>
      <p:sp>
        <p:nvSpPr>
          <p:cNvPr id="8" name="Espace réservé du contenu 2"/>
          <p:cNvSpPr>
            <a:spLocks noGrp="1"/>
          </p:cNvSpPr>
          <p:nvPr>
            <p:ph sz="half" idx="13"/>
          </p:nvPr>
        </p:nvSpPr>
        <p:spPr>
          <a:xfrm>
            <a:off x="4499992" y="4293096"/>
            <a:ext cx="4392488" cy="2448272"/>
          </a:xfrm>
        </p:spPr>
        <p:txBody>
          <a:bodyPr/>
          <a:lstStyle>
            <a:lvl1pPr>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7" name="Rectangle 6"/>
          <p:cNvSpPr>
            <a:spLocks noGrp="1" noChangeArrowheads="1"/>
          </p:cNvSpPr>
          <p:nvPr>
            <p:ph type="dt" sz="half" idx="14"/>
          </p:nvPr>
        </p:nvSpPr>
        <p:spPr>
          <a:xfrm>
            <a:off x="4500563" y="3789363"/>
            <a:ext cx="2133600" cy="476250"/>
          </a:xfrm>
        </p:spPr>
        <p:txBody>
          <a:bodyPr/>
          <a:lstStyle>
            <a:lvl1pPr>
              <a:defRPr/>
            </a:lvl1pPr>
          </a:lstStyle>
          <a:p>
            <a:pPr>
              <a:defRPr/>
            </a:pPr>
            <a:fld id="{1A4B0BAA-E3AA-4747-815A-3725743951A1}" type="datetime1">
              <a:rPr lang="de-DE" smtClean="0"/>
              <a:t>01.10.2019</a:t>
            </a:fld>
            <a:endParaRPr lang="en-US" dirty="0"/>
          </a:p>
        </p:txBody>
      </p:sp>
      <p:sp>
        <p:nvSpPr>
          <p:cNvPr id="9" name="Rectangle 8"/>
          <p:cNvSpPr>
            <a:spLocks noGrp="1" noChangeArrowheads="1"/>
          </p:cNvSpPr>
          <p:nvPr>
            <p:ph type="ftr" sz="quarter" idx="15"/>
          </p:nvPr>
        </p:nvSpPr>
        <p:spPr>
          <a:xfrm>
            <a:off x="683568" y="6165850"/>
            <a:ext cx="3039120" cy="476250"/>
          </a:xfrm>
        </p:spPr>
        <p:txBody>
          <a:bodyPr/>
          <a:lstStyle>
            <a:lvl1pPr>
              <a:defRPr/>
            </a:lvl1pPr>
          </a:lstStyle>
          <a:p>
            <a:pPr>
              <a:defRPr/>
            </a:pPr>
            <a:r>
              <a:rPr lang="fr-FR" dirty="0" smtClean="0"/>
              <a:t>© IWW Zentrum Wasser &amp; Administration de la gestion de l’eau, 2018</a:t>
            </a:r>
            <a:endParaRPr lang="en-US" dirty="0"/>
          </a:p>
        </p:txBody>
      </p:sp>
    </p:spTree>
    <p:extLst>
      <p:ext uri="{BB962C8B-B14F-4D97-AF65-F5344CB8AC3E}">
        <p14:creationId xmlns:p14="http://schemas.microsoft.com/office/powerpoint/2010/main" val="6435276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785412" name="Rectangle 4"/>
          <p:cNvSpPr>
            <a:spLocks noGrp="1" noChangeArrowheads="1"/>
          </p:cNvSpPr>
          <p:nvPr>
            <p:ph type="ctrTitle"/>
          </p:nvPr>
        </p:nvSpPr>
        <p:spPr>
          <a:xfrm>
            <a:off x="1074738" y="2130425"/>
            <a:ext cx="7772400" cy="1470025"/>
          </a:xfrm>
        </p:spPr>
        <p:txBody>
          <a:bodyPr/>
          <a:lstStyle>
            <a:lvl1pPr algn="ctr">
              <a:defRPr/>
            </a:lvl1pPr>
          </a:lstStyle>
          <a:p>
            <a:pPr lvl="0"/>
            <a:r>
              <a:rPr lang="en-US" noProof="0" smtClean="0"/>
              <a:t>Click to edit Master title style</a:t>
            </a:r>
            <a:endParaRPr lang="de-DE" noProof="0" smtClean="0"/>
          </a:p>
        </p:txBody>
      </p:sp>
      <p:sp>
        <p:nvSpPr>
          <p:cNvPr id="785413" name="Rectangle 5"/>
          <p:cNvSpPr>
            <a:spLocks noGrp="1" noChangeArrowheads="1"/>
          </p:cNvSpPr>
          <p:nvPr>
            <p:ph type="subTitle" idx="1"/>
          </p:nvPr>
        </p:nvSpPr>
        <p:spPr>
          <a:xfrm>
            <a:off x="1760538"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endParaRPr lang="de-DE" noProof="0" smtClean="0"/>
          </a:p>
        </p:txBody>
      </p:sp>
      <p:sp>
        <p:nvSpPr>
          <p:cNvPr id="4" name="Rectangle 7"/>
          <p:cNvSpPr>
            <a:spLocks noGrp="1" noChangeArrowheads="1"/>
          </p:cNvSpPr>
          <p:nvPr>
            <p:ph type="sldNum" sz="quarter" idx="10"/>
          </p:nvPr>
        </p:nvSpPr>
        <p:spPr/>
        <p:txBody>
          <a:bodyPr/>
          <a:lstStyle>
            <a:lvl1pPr>
              <a:defRPr/>
            </a:lvl1pPr>
          </a:lstStyle>
          <a:p>
            <a:pPr>
              <a:defRPr/>
            </a:pPr>
            <a:fld id="{9BAA5FE0-F9D2-408F-983E-B87BCD5EA5C6}" type="slidenum">
              <a:rPr lang="fr-CH" smtClean="0"/>
              <a:pPr>
                <a:defRPr/>
              </a:pPr>
              <a:t>‹#›</a:t>
            </a:fld>
            <a:endParaRPr lang="fr-CH" dirty="0"/>
          </a:p>
        </p:txBody>
      </p:sp>
      <p:sp>
        <p:nvSpPr>
          <p:cNvPr id="5" name="Rectangle 12"/>
          <p:cNvSpPr>
            <a:spLocks noGrp="1" noChangeArrowheads="1"/>
          </p:cNvSpPr>
          <p:nvPr>
            <p:ph type="ftr" sz="quarter" idx="11"/>
          </p:nvPr>
        </p:nvSpPr>
        <p:spPr/>
        <p:txBody>
          <a:bodyPr/>
          <a:lstStyle>
            <a:lvl1pPr>
              <a:defRPr/>
            </a:lvl1pPr>
          </a:lstStyle>
          <a:p>
            <a:pPr>
              <a:defRPr/>
            </a:pPr>
            <a:r>
              <a:rPr lang="fr-FR" dirty="0" smtClean="0"/>
              <a:t>© IWW Zentrum Wasser &amp; Administration de la gestion de l’eau, 2018</a:t>
            </a:r>
            <a:endParaRPr lang="en-US" dirty="0"/>
          </a:p>
        </p:txBody>
      </p:sp>
    </p:spTree>
    <p:extLst>
      <p:ext uri="{BB962C8B-B14F-4D97-AF65-F5344CB8AC3E}">
        <p14:creationId xmlns:p14="http://schemas.microsoft.com/office/powerpoint/2010/main" val="301528076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381000" y="1447800"/>
            <a:ext cx="411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447800"/>
            <a:ext cx="41148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Titre 4"/>
          <p:cNvSpPr>
            <a:spLocks noGrp="1"/>
          </p:cNvSpPr>
          <p:nvPr>
            <p:ph type="title"/>
          </p:nvPr>
        </p:nvSpPr>
        <p:spPr/>
        <p:txBody>
          <a:bodyPr/>
          <a:lstStyle/>
          <a:p>
            <a:r>
              <a:rPr lang="fr-FR" smtClean="0"/>
              <a:t>Modifiez le style du titre</a:t>
            </a:r>
            <a:endParaRPr lang="fr-LU"/>
          </a:p>
        </p:txBody>
      </p:sp>
    </p:spTree>
    <p:extLst>
      <p:ext uri="{BB962C8B-B14F-4D97-AF65-F5344CB8AC3E}">
        <p14:creationId xmlns:p14="http://schemas.microsoft.com/office/powerpoint/2010/main" val="27563731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WW Inhalt/Text">
    <p:spTree>
      <p:nvGrpSpPr>
        <p:cNvPr id="1" name=""/>
        <p:cNvGrpSpPr/>
        <p:nvPr/>
      </p:nvGrpSpPr>
      <p:grpSpPr>
        <a:xfrm>
          <a:off x="0" y="0"/>
          <a:ext cx="0" cy="0"/>
          <a:chOff x="0" y="0"/>
          <a:chExt cx="0" cy="0"/>
        </a:xfrm>
      </p:grpSpPr>
      <p:sp>
        <p:nvSpPr>
          <p:cNvPr id="5" name="Textplatzhalter 3"/>
          <p:cNvSpPr>
            <a:spLocks noGrp="1"/>
          </p:cNvSpPr>
          <p:nvPr>
            <p:ph idx="1"/>
          </p:nvPr>
        </p:nvSpPr>
        <p:spPr>
          <a:xfrm>
            <a:off x="393292" y="1023471"/>
            <a:ext cx="8471308" cy="5177117"/>
          </a:xfrm>
          <a:prstGeom prst="rect">
            <a:avLst/>
          </a:prstGeom>
        </p:spPr>
        <p:txBody>
          <a:bodyPr vert="horz" lIns="91440" tIns="45720" rIns="91440" bIns="45720" rtlCol="0">
            <a:no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3"/>
            <a:r>
              <a:rPr lang="de-DE" dirty="0" smtClean="0"/>
              <a:t>Fünfte Ebene</a:t>
            </a:r>
            <a:endParaRPr lang="de-DE" dirty="0"/>
          </a:p>
        </p:txBody>
      </p:sp>
      <p:sp>
        <p:nvSpPr>
          <p:cNvPr id="6" name="Titelplatzhalter 2"/>
          <p:cNvSpPr>
            <a:spLocks noGrp="1"/>
          </p:cNvSpPr>
          <p:nvPr>
            <p:ph type="title"/>
          </p:nvPr>
        </p:nvSpPr>
        <p:spPr>
          <a:xfrm>
            <a:off x="393291" y="182922"/>
            <a:ext cx="8471309" cy="407014"/>
          </a:xfrm>
          <a:prstGeom prst="rect">
            <a:avLst/>
          </a:prstGeom>
          <a:noFill/>
          <a:ln>
            <a:noFill/>
          </a:ln>
        </p:spPr>
        <p:txBody>
          <a:bodyPr vert="horz" lIns="91440" tIns="45720" rIns="91440" bIns="45720" rtlCol="0" anchor="ctr">
            <a:noAutofit/>
          </a:bodyPr>
          <a:lstStyle/>
          <a:p>
            <a:r>
              <a:rPr lang="de-DE" dirty="0" smtClean="0"/>
              <a:t>Mastertitelformat bearbeiten</a:t>
            </a:r>
            <a:endParaRPr lang="de-DE" dirty="0"/>
          </a:p>
        </p:txBody>
      </p:sp>
    </p:spTree>
    <p:extLst>
      <p:ext uri="{BB962C8B-B14F-4D97-AF65-F5344CB8AC3E}">
        <p14:creationId xmlns:p14="http://schemas.microsoft.com/office/powerpoint/2010/main" val="317768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23528" y="116632"/>
            <a:ext cx="6192688" cy="504056"/>
          </a:xfrm>
        </p:spPr>
        <p:txBody>
          <a:bodyPr/>
          <a:lstStyle/>
          <a:p>
            <a:r>
              <a:rPr lang="en-US" dirty="0" smtClean="0"/>
              <a:t>Click to edit Master title style</a:t>
            </a:r>
            <a:endParaRPr lang="fr-CH" dirty="0"/>
          </a:p>
        </p:txBody>
      </p:sp>
      <p:sp>
        <p:nvSpPr>
          <p:cNvPr id="3" name="Espace réservé du contenu 2"/>
          <p:cNvSpPr>
            <a:spLocks noGrp="1"/>
          </p:cNvSpPr>
          <p:nvPr>
            <p:ph idx="1"/>
          </p:nvPr>
        </p:nvSpPr>
        <p:spPr>
          <a:xfrm>
            <a:off x="457200" y="1260000"/>
            <a:ext cx="8229600" cy="4929411"/>
          </a:xfrm>
        </p:spPr>
        <p:txBody>
          <a:bodyPr/>
          <a:lstStyle>
            <a:lvl1pPr>
              <a:buSzPct val="80000"/>
              <a:defRPr/>
            </a:lvl1pPr>
            <a:lvl2pPr>
              <a:buSzPct val="100000"/>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dirty="0"/>
          </a:p>
        </p:txBody>
      </p:sp>
      <p:sp>
        <p:nvSpPr>
          <p:cNvPr id="4" name="Rectangle 4"/>
          <p:cNvSpPr>
            <a:spLocks noGrp="1" noChangeArrowheads="1"/>
          </p:cNvSpPr>
          <p:nvPr>
            <p:ph type="dt" sz="half" idx="10"/>
          </p:nvPr>
        </p:nvSpPr>
        <p:spPr/>
        <p:txBody>
          <a:bodyPr/>
          <a:lstStyle>
            <a:lvl1pPr>
              <a:defRPr>
                <a:solidFill>
                  <a:schemeClr val="tx2"/>
                </a:solidFill>
              </a:defRPr>
            </a:lvl1pPr>
          </a:lstStyle>
          <a:p>
            <a:pPr>
              <a:defRPr/>
            </a:pPr>
            <a:fld id="{67267DC1-5287-4170-BBB8-BBBA326B833D}" type="datetime1">
              <a:rPr lang="de-DE" smtClean="0"/>
              <a:t>01.10.2019</a:t>
            </a:fld>
            <a:endParaRPr lang="en-US" dirty="0"/>
          </a:p>
        </p:txBody>
      </p:sp>
      <p:sp>
        <p:nvSpPr>
          <p:cNvPr id="5" name="Rectangle 5"/>
          <p:cNvSpPr>
            <a:spLocks noGrp="1" noChangeArrowheads="1"/>
          </p:cNvSpPr>
          <p:nvPr>
            <p:ph type="ftr" sz="quarter" idx="11"/>
          </p:nvPr>
        </p:nvSpPr>
        <p:spPr/>
        <p:txBody>
          <a:bodyPr/>
          <a:lstStyle>
            <a:lvl1pPr>
              <a:defRPr>
                <a:solidFill>
                  <a:schemeClr val="tx2"/>
                </a:solidFill>
              </a:defRPr>
            </a:lvl1pPr>
          </a:lstStyle>
          <a:p>
            <a:pPr>
              <a:defRPr/>
            </a:pPr>
            <a:r>
              <a:rPr lang="fr-FR" dirty="0" smtClean="0"/>
              <a:t>© IWW Zentrum Wasser &amp; Administration de la gestion de l’eau, 2018</a:t>
            </a:r>
            <a:endParaRPr lang="en-US" dirty="0"/>
          </a:p>
        </p:txBody>
      </p:sp>
      <p:sp>
        <p:nvSpPr>
          <p:cNvPr id="6" name="Rectangle 6"/>
          <p:cNvSpPr>
            <a:spLocks noGrp="1" noChangeArrowheads="1"/>
          </p:cNvSpPr>
          <p:nvPr>
            <p:ph type="sldNum" sz="quarter" idx="12"/>
          </p:nvPr>
        </p:nvSpPr>
        <p:spPr>
          <a:xfrm>
            <a:off x="8027988" y="6237288"/>
            <a:ext cx="647700" cy="504825"/>
          </a:xfrm>
        </p:spPr>
        <p:txBody>
          <a:bodyPr/>
          <a:lstStyle>
            <a:lvl1pPr algn="r" rtl="0" fontAlgn="base">
              <a:spcBef>
                <a:spcPct val="0"/>
              </a:spcBef>
              <a:spcAft>
                <a:spcPct val="0"/>
              </a:spcAft>
              <a:defRPr lang="fr-CH" sz="1200" kern="1200" smtClean="0">
                <a:solidFill>
                  <a:schemeClr val="tx2"/>
                </a:solidFill>
                <a:latin typeface="Arial" pitchFamily="34" charset="0"/>
                <a:ea typeface="+mn-ea"/>
                <a:cs typeface="+mn-cs"/>
              </a:defRPr>
            </a:lvl1pPr>
          </a:lstStyle>
          <a:p>
            <a:pPr>
              <a:defRPr/>
            </a:pPr>
            <a:fld id="{8D9675EF-14CD-4ED8-B4FA-515528AC52E1}" type="slidenum">
              <a:rPr lang="de-DE" smtClean="0"/>
              <a:pPr>
                <a:defRPr/>
              </a:pPr>
              <a:t>‹#›</a:t>
            </a:fld>
            <a:endParaRPr lang="de-DE" dirty="0"/>
          </a:p>
        </p:txBody>
      </p:sp>
    </p:spTree>
    <p:extLst>
      <p:ext uri="{BB962C8B-B14F-4D97-AF65-F5344CB8AC3E}">
        <p14:creationId xmlns:p14="http://schemas.microsoft.com/office/powerpoint/2010/main" val="165056440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996952"/>
            <a:ext cx="7772400" cy="2772023"/>
          </a:xfrm>
        </p:spPr>
        <p:txBody>
          <a:bodyPr anchor="t"/>
          <a:lstStyle>
            <a:lvl1pPr algn="l">
              <a:defRPr sz="3000" b="0" cap="none" baseline="0"/>
            </a:lvl1pPr>
          </a:lstStyle>
          <a:p>
            <a:r>
              <a:rPr lang="en-US" smtClean="0"/>
              <a:t>Click to edit Master title style</a:t>
            </a:r>
            <a:endParaRPr lang="fr-CH" dirty="0"/>
          </a:p>
        </p:txBody>
      </p:sp>
      <p:sp>
        <p:nvSpPr>
          <p:cNvPr id="3" name="Rectangle 4"/>
          <p:cNvSpPr>
            <a:spLocks noGrp="1" noChangeArrowheads="1"/>
          </p:cNvSpPr>
          <p:nvPr>
            <p:ph type="dt" sz="half" idx="10"/>
          </p:nvPr>
        </p:nvSpPr>
        <p:spPr/>
        <p:txBody>
          <a:bodyPr/>
          <a:lstStyle>
            <a:lvl1pPr>
              <a:defRPr/>
            </a:lvl1pPr>
          </a:lstStyle>
          <a:p>
            <a:pPr>
              <a:defRPr/>
            </a:pPr>
            <a:fld id="{682E78EC-731C-43DE-9A7A-43642D628453}" type="datetime1">
              <a:rPr lang="de-DE" smtClean="0"/>
              <a:t>01.10.2019</a:t>
            </a:fld>
            <a:endParaRPr lang="en-US" dirty="0"/>
          </a:p>
        </p:txBody>
      </p:sp>
      <p:sp>
        <p:nvSpPr>
          <p:cNvPr id="4" name="Rectangle 5"/>
          <p:cNvSpPr>
            <a:spLocks noGrp="1" noChangeArrowheads="1"/>
          </p:cNvSpPr>
          <p:nvPr>
            <p:ph type="ftr" sz="quarter" idx="11"/>
          </p:nvPr>
        </p:nvSpPr>
        <p:spPr/>
        <p:txBody>
          <a:bodyPr/>
          <a:lstStyle>
            <a:lvl1pPr>
              <a:defRPr/>
            </a:lvl1pPr>
          </a:lstStyle>
          <a:p>
            <a:pPr>
              <a:defRPr/>
            </a:pPr>
            <a:r>
              <a:rPr lang="fr-FR" dirty="0" smtClean="0"/>
              <a:t>© IWW Zentrum Wasser &amp; Administration de la gestion de l’eau, 2018</a:t>
            </a:r>
            <a:endParaRPr lang="en-US" dirty="0"/>
          </a:p>
        </p:txBody>
      </p:sp>
      <p:sp>
        <p:nvSpPr>
          <p:cNvPr id="5" name="Rectangle 6"/>
          <p:cNvSpPr>
            <a:spLocks noGrp="1" noChangeArrowheads="1"/>
          </p:cNvSpPr>
          <p:nvPr>
            <p:ph type="sldNum" sz="quarter" idx="12"/>
          </p:nvPr>
        </p:nvSpPr>
        <p:spPr/>
        <p:txBody>
          <a:bodyPr/>
          <a:lstStyle>
            <a:lvl1pPr>
              <a:defRPr smtClean="0"/>
            </a:lvl1pPr>
          </a:lstStyle>
          <a:p>
            <a:pPr>
              <a:defRPr/>
            </a:pPr>
            <a:fld id="{B61A5853-74E8-4477-9BDE-179E73DE4D1F}" type="slidenum">
              <a:rPr lang="fr-LU" smtClean="0"/>
              <a:pPr>
                <a:defRPr/>
              </a:pPr>
              <a:t>‹#›</a:t>
            </a:fld>
            <a:endParaRPr lang="fr-LU" dirty="0"/>
          </a:p>
        </p:txBody>
      </p:sp>
    </p:spTree>
    <p:extLst>
      <p:ext uri="{BB962C8B-B14F-4D97-AF65-F5344CB8AC3E}">
        <p14:creationId xmlns:p14="http://schemas.microsoft.com/office/powerpoint/2010/main" val="32876800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23528" y="116632"/>
            <a:ext cx="6120680" cy="504056"/>
          </a:xfrm>
        </p:spPr>
        <p:txBody>
          <a:bodyPr/>
          <a:lstStyle/>
          <a:p>
            <a:r>
              <a:rPr lang="en-US" dirty="0" smtClean="0"/>
              <a:t>Click to edit Master title style</a:t>
            </a:r>
            <a:endParaRPr lang="fr-CH" dirty="0"/>
          </a:p>
        </p:txBody>
      </p:sp>
      <p:sp>
        <p:nvSpPr>
          <p:cNvPr id="3" name="Espace réservé du contenu 2"/>
          <p:cNvSpPr>
            <a:spLocks noGrp="1"/>
          </p:cNvSpPr>
          <p:nvPr>
            <p:ph sz="half" idx="1"/>
          </p:nvPr>
        </p:nvSpPr>
        <p:spPr>
          <a:xfrm>
            <a:off x="457200" y="1260000"/>
            <a:ext cx="4038600" cy="486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dirty="0"/>
          </a:p>
        </p:txBody>
      </p:sp>
      <p:sp>
        <p:nvSpPr>
          <p:cNvPr id="4" name="Espace réservé du contenu 3"/>
          <p:cNvSpPr>
            <a:spLocks noGrp="1"/>
          </p:cNvSpPr>
          <p:nvPr>
            <p:ph sz="half" idx="2"/>
          </p:nvPr>
        </p:nvSpPr>
        <p:spPr>
          <a:xfrm>
            <a:off x="4648200" y="1260000"/>
            <a:ext cx="4038600" cy="486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4"/>
          <p:cNvSpPr>
            <a:spLocks noGrp="1" noChangeArrowheads="1"/>
          </p:cNvSpPr>
          <p:nvPr>
            <p:ph type="dt" sz="half" idx="10"/>
          </p:nvPr>
        </p:nvSpPr>
        <p:spPr/>
        <p:txBody>
          <a:bodyPr/>
          <a:lstStyle>
            <a:lvl1pPr>
              <a:defRPr/>
            </a:lvl1pPr>
          </a:lstStyle>
          <a:p>
            <a:pPr>
              <a:defRPr/>
            </a:pPr>
            <a:fld id="{007A9698-5DF1-4612-825D-5873EEDB2ED1}" type="datetime1">
              <a:rPr lang="de-DE" smtClean="0"/>
              <a:t>01.10.2019</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fr-FR" dirty="0" smtClean="0"/>
              <a:t>© IWW Zentrum Wasser &amp; Administration de la gestion de l’eau, 2018</a:t>
            </a:r>
            <a:endParaRPr lang="en-US" dirty="0"/>
          </a:p>
        </p:txBody>
      </p:sp>
      <p:sp>
        <p:nvSpPr>
          <p:cNvPr id="7" name="Rectangle 6"/>
          <p:cNvSpPr>
            <a:spLocks noGrp="1" noChangeArrowheads="1"/>
          </p:cNvSpPr>
          <p:nvPr>
            <p:ph type="sldNum" sz="quarter" idx="12"/>
          </p:nvPr>
        </p:nvSpPr>
        <p:spPr>
          <a:xfrm>
            <a:off x="8027988" y="6237288"/>
            <a:ext cx="647700" cy="504825"/>
          </a:xfrm>
        </p:spPr>
        <p:txBody>
          <a:bodyPr/>
          <a:lstStyle>
            <a:lvl1pPr algn="ctr" rtl="0" fontAlgn="base">
              <a:spcBef>
                <a:spcPct val="0"/>
              </a:spcBef>
              <a:spcAft>
                <a:spcPct val="0"/>
              </a:spcAft>
              <a:defRPr lang="fr-CH" sz="1200" kern="1200" smtClean="0">
                <a:solidFill>
                  <a:schemeClr val="bg2"/>
                </a:solidFill>
                <a:latin typeface="Arial" pitchFamily="34" charset="0"/>
                <a:ea typeface="+mn-ea"/>
                <a:cs typeface="+mn-cs"/>
              </a:defRPr>
            </a:lvl1pPr>
          </a:lstStyle>
          <a:p>
            <a:pPr algn="r">
              <a:defRPr/>
            </a:pPr>
            <a:fld id="{6D50F976-ED03-4AFA-8DEC-1D2A8443733C}" type="slidenum">
              <a:rPr lang="de-DE" smtClean="0"/>
              <a:pPr algn="r">
                <a:defRPr/>
              </a:pPr>
              <a:t>‹#›</a:t>
            </a:fld>
            <a:endParaRPr lang="de-DE" dirty="0"/>
          </a:p>
        </p:txBody>
      </p:sp>
    </p:spTree>
    <p:extLst>
      <p:ext uri="{BB962C8B-B14F-4D97-AF65-F5344CB8AC3E}">
        <p14:creationId xmlns:p14="http://schemas.microsoft.com/office/powerpoint/2010/main" val="10922635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23528" y="115888"/>
            <a:ext cx="6120680" cy="504825"/>
          </a:xfrm>
        </p:spPr>
        <p:txBody>
          <a:bodyPr/>
          <a:lstStyle>
            <a:lvl1pPr>
              <a:defRPr/>
            </a:lvl1pPr>
          </a:lstStyle>
          <a:p>
            <a:r>
              <a:rPr lang="en-US" smtClean="0"/>
              <a:t>Click to edit Master title style</a:t>
            </a:r>
            <a:endParaRPr lang="fr-CH" dirty="0"/>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4"/>
          <p:cNvSpPr>
            <a:spLocks noGrp="1" noChangeArrowheads="1"/>
          </p:cNvSpPr>
          <p:nvPr>
            <p:ph type="dt" sz="half" idx="10"/>
          </p:nvPr>
        </p:nvSpPr>
        <p:spPr/>
        <p:txBody>
          <a:bodyPr/>
          <a:lstStyle>
            <a:lvl1pPr>
              <a:defRPr/>
            </a:lvl1pPr>
          </a:lstStyle>
          <a:p>
            <a:pPr>
              <a:defRPr/>
            </a:pPr>
            <a:fld id="{F3DC37CB-94D4-466B-888C-EA600EF23983}" type="datetime1">
              <a:rPr lang="de-DE" smtClean="0"/>
              <a:t>01.10.2019</a:t>
            </a:fld>
            <a:endParaRPr lang="en-US" dirty="0"/>
          </a:p>
        </p:txBody>
      </p:sp>
      <p:sp>
        <p:nvSpPr>
          <p:cNvPr id="8" name="Rectangle 5"/>
          <p:cNvSpPr>
            <a:spLocks noGrp="1" noChangeArrowheads="1"/>
          </p:cNvSpPr>
          <p:nvPr>
            <p:ph type="ftr" sz="quarter" idx="11"/>
          </p:nvPr>
        </p:nvSpPr>
        <p:spPr/>
        <p:txBody>
          <a:bodyPr/>
          <a:lstStyle>
            <a:lvl1pPr>
              <a:defRPr/>
            </a:lvl1pPr>
          </a:lstStyle>
          <a:p>
            <a:pPr>
              <a:defRPr/>
            </a:pPr>
            <a:r>
              <a:rPr lang="fr-FR" dirty="0" smtClean="0"/>
              <a:t>© IWW Zentrum Wasser &amp; Administration de la gestion de l’eau, 2018</a:t>
            </a:r>
            <a:endParaRPr lang="en-US" dirty="0"/>
          </a:p>
        </p:txBody>
      </p:sp>
      <p:sp>
        <p:nvSpPr>
          <p:cNvPr id="9" name="Rectangle 6"/>
          <p:cNvSpPr>
            <a:spLocks noGrp="1" noChangeArrowheads="1"/>
          </p:cNvSpPr>
          <p:nvPr>
            <p:ph type="sldNum" sz="quarter" idx="12"/>
          </p:nvPr>
        </p:nvSpPr>
        <p:spPr/>
        <p:txBody>
          <a:bodyPr/>
          <a:lstStyle>
            <a:lvl1pPr>
              <a:defRPr smtClean="0"/>
            </a:lvl1pPr>
          </a:lstStyle>
          <a:p>
            <a:pPr>
              <a:defRPr/>
            </a:pPr>
            <a:fld id="{041BFC4F-9A2D-429A-B9A9-3BB7FEBE0BFA}" type="slidenum">
              <a:rPr lang="fr-LU" smtClean="0"/>
              <a:pPr>
                <a:defRPr/>
              </a:pPr>
              <a:t>‹#›</a:t>
            </a:fld>
            <a:endParaRPr lang="fr-LU" dirty="0"/>
          </a:p>
        </p:txBody>
      </p:sp>
    </p:spTree>
    <p:extLst>
      <p:ext uri="{BB962C8B-B14F-4D97-AF65-F5344CB8AC3E}">
        <p14:creationId xmlns:p14="http://schemas.microsoft.com/office/powerpoint/2010/main" val="123465152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H" dirty="0"/>
          </a:p>
        </p:txBody>
      </p:sp>
      <p:sp>
        <p:nvSpPr>
          <p:cNvPr id="3" name="Rectangle 4"/>
          <p:cNvSpPr>
            <a:spLocks noGrp="1" noChangeArrowheads="1"/>
          </p:cNvSpPr>
          <p:nvPr>
            <p:ph type="dt" sz="half" idx="10"/>
          </p:nvPr>
        </p:nvSpPr>
        <p:spPr/>
        <p:txBody>
          <a:bodyPr/>
          <a:lstStyle>
            <a:lvl1pPr>
              <a:defRPr/>
            </a:lvl1pPr>
          </a:lstStyle>
          <a:p>
            <a:pPr>
              <a:defRPr/>
            </a:pPr>
            <a:fld id="{397B932E-C33A-4B89-A799-2B85A9877045}" type="datetime1">
              <a:rPr lang="de-DE" smtClean="0"/>
              <a:t>01.10.2019</a:t>
            </a:fld>
            <a:endParaRPr lang="en-US" dirty="0"/>
          </a:p>
        </p:txBody>
      </p:sp>
      <p:sp>
        <p:nvSpPr>
          <p:cNvPr id="4" name="Rectangle 5"/>
          <p:cNvSpPr>
            <a:spLocks noGrp="1" noChangeArrowheads="1"/>
          </p:cNvSpPr>
          <p:nvPr>
            <p:ph type="ftr" sz="quarter" idx="11"/>
          </p:nvPr>
        </p:nvSpPr>
        <p:spPr/>
        <p:txBody>
          <a:bodyPr/>
          <a:lstStyle>
            <a:lvl1pPr>
              <a:defRPr/>
            </a:lvl1pPr>
          </a:lstStyle>
          <a:p>
            <a:pPr>
              <a:defRPr/>
            </a:pPr>
            <a:r>
              <a:rPr lang="fr-FR" dirty="0" smtClean="0"/>
              <a:t>© IWW Zentrum Wasser &amp; Administration de la gestion de l’eau, 2018</a:t>
            </a:r>
            <a:endParaRPr lang="en-US" dirty="0"/>
          </a:p>
        </p:txBody>
      </p:sp>
      <p:sp>
        <p:nvSpPr>
          <p:cNvPr id="5" name="Rectangle 6"/>
          <p:cNvSpPr>
            <a:spLocks noGrp="1" noChangeArrowheads="1"/>
          </p:cNvSpPr>
          <p:nvPr>
            <p:ph type="sldNum" sz="quarter" idx="12"/>
          </p:nvPr>
        </p:nvSpPr>
        <p:spPr/>
        <p:txBody>
          <a:bodyPr/>
          <a:lstStyle>
            <a:lvl1pPr>
              <a:defRPr smtClean="0"/>
            </a:lvl1pPr>
          </a:lstStyle>
          <a:p>
            <a:pPr>
              <a:defRPr/>
            </a:pPr>
            <a:fld id="{6705A76D-C765-4406-92B4-4EB6523E831A}" type="slidenum">
              <a:rPr lang="fr-LU" smtClean="0"/>
              <a:pPr>
                <a:defRPr/>
              </a:pPr>
              <a:t>‹#›</a:t>
            </a:fld>
            <a:endParaRPr lang="fr-LU" dirty="0"/>
          </a:p>
        </p:txBody>
      </p:sp>
    </p:spTree>
    <p:extLst>
      <p:ext uri="{BB962C8B-B14F-4D97-AF65-F5344CB8AC3E}">
        <p14:creationId xmlns:p14="http://schemas.microsoft.com/office/powerpoint/2010/main" val="8526689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982EC2CD-659D-48F4-A76B-5C2A5445F401}" type="datetime1">
              <a:rPr lang="de-DE" smtClean="0"/>
              <a:t>01.10.2019</a:t>
            </a:fld>
            <a:endParaRPr lang="en-US" dirty="0"/>
          </a:p>
        </p:txBody>
      </p:sp>
      <p:sp>
        <p:nvSpPr>
          <p:cNvPr id="3" name="Rectangle 5"/>
          <p:cNvSpPr>
            <a:spLocks noGrp="1" noChangeArrowheads="1"/>
          </p:cNvSpPr>
          <p:nvPr>
            <p:ph type="ftr" sz="quarter" idx="11"/>
          </p:nvPr>
        </p:nvSpPr>
        <p:spPr/>
        <p:txBody>
          <a:bodyPr/>
          <a:lstStyle>
            <a:lvl1pPr>
              <a:defRPr/>
            </a:lvl1pPr>
          </a:lstStyle>
          <a:p>
            <a:pPr>
              <a:defRPr/>
            </a:pPr>
            <a:r>
              <a:rPr lang="fr-FR" dirty="0" smtClean="0"/>
              <a:t>© IWW Zentrum Wasser &amp; Administration de la gestion de l’eau, 2018</a:t>
            </a:r>
            <a:endParaRPr lang="en-US" dirty="0"/>
          </a:p>
        </p:txBody>
      </p:sp>
      <p:sp>
        <p:nvSpPr>
          <p:cNvPr id="4" name="Rectangle 6"/>
          <p:cNvSpPr>
            <a:spLocks noGrp="1" noChangeArrowheads="1"/>
          </p:cNvSpPr>
          <p:nvPr>
            <p:ph type="sldNum" sz="quarter" idx="12"/>
          </p:nvPr>
        </p:nvSpPr>
        <p:spPr/>
        <p:txBody>
          <a:bodyPr/>
          <a:lstStyle>
            <a:lvl1pPr>
              <a:defRPr smtClean="0"/>
            </a:lvl1pPr>
          </a:lstStyle>
          <a:p>
            <a:pPr>
              <a:defRPr/>
            </a:pPr>
            <a:fld id="{7D7B2DC5-527A-43BE-8519-F2D492EEFA6F}" type="slidenum">
              <a:rPr lang="fr-LU" smtClean="0"/>
              <a:pPr>
                <a:defRPr/>
              </a:pPr>
              <a:t>‹#›</a:t>
            </a:fld>
            <a:endParaRPr lang="fr-LU" dirty="0"/>
          </a:p>
        </p:txBody>
      </p:sp>
    </p:spTree>
    <p:extLst>
      <p:ext uri="{BB962C8B-B14F-4D97-AF65-F5344CB8AC3E}">
        <p14:creationId xmlns:p14="http://schemas.microsoft.com/office/powerpoint/2010/main" val="21392521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23528" y="116632"/>
            <a:ext cx="6120680" cy="504056"/>
          </a:xfrm>
        </p:spPr>
        <p:txBody>
          <a:bodyPr anchor="b"/>
          <a:lstStyle>
            <a:lvl1pPr algn="l">
              <a:defRPr sz="2800" b="0"/>
            </a:lvl1pPr>
          </a:lstStyle>
          <a:p>
            <a:r>
              <a:rPr lang="en-US" smtClean="0"/>
              <a:t>Click to edit Master title style</a:t>
            </a:r>
            <a:endParaRPr lang="fr-CH" dirty="0"/>
          </a:p>
        </p:txBody>
      </p:sp>
      <p:sp>
        <p:nvSpPr>
          <p:cNvPr id="3" name="Espace réservé du contenu 2"/>
          <p:cNvSpPr>
            <a:spLocks noGrp="1"/>
          </p:cNvSpPr>
          <p:nvPr>
            <p:ph idx="1"/>
          </p:nvPr>
        </p:nvSpPr>
        <p:spPr>
          <a:xfrm>
            <a:off x="3575050" y="1052736"/>
            <a:ext cx="5111750" cy="5073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dirty="0"/>
          </a:p>
        </p:txBody>
      </p:sp>
      <p:sp>
        <p:nvSpPr>
          <p:cNvPr id="4" name="Espace réservé du texte 3"/>
          <p:cNvSpPr>
            <a:spLocks noGrp="1"/>
          </p:cNvSpPr>
          <p:nvPr>
            <p:ph type="body" sz="half" idx="2"/>
          </p:nvPr>
        </p:nvSpPr>
        <p:spPr>
          <a:xfrm>
            <a:off x="457200" y="1052736"/>
            <a:ext cx="3008313" cy="50734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BDC1A003-A33D-4F02-8A84-FCC7F7553EA7}" type="datetime1">
              <a:rPr lang="de-DE" smtClean="0"/>
              <a:t>01.10.2019</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fr-FR" dirty="0" smtClean="0"/>
              <a:t>© IWW Zentrum Wasser &amp; Administration de la gestion de l’eau, 2018</a:t>
            </a:r>
            <a:endParaRPr lang="en-US" dirty="0"/>
          </a:p>
        </p:txBody>
      </p:sp>
      <p:sp>
        <p:nvSpPr>
          <p:cNvPr id="7" name="Rectangle 6"/>
          <p:cNvSpPr>
            <a:spLocks noGrp="1" noChangeArrowheads="1"/>
          </p:cNvSpPr>
          <p:nvPr>
            <p:ph type="sldNum" sz="quarter" idx="12"/>
          </p:nvPr>
        </p:nvSpPr>
        <p:spPr/>
        <p:txBody>
          <a:bodyPr/>
          <a:lstStyle>
            <a:lvl1pPr>
              <a:defRPr smtClean="0"/>
            </a:lvl1pPr>
          </a:lstStyle>
          <a:p>
            <a:pPr>
              <a:defRPr/>
            </a:pPr>
            <a:fld id="{17021AA4-CC86-4390-A2EB-97155ED80552}" type="slidenum">
              <a:rPr lang="fr-LU" smtClean="0"/>
              <a:pPr>
                <a:defRPr/>
              </a:pPr>
              <a:t>‹#›</a:t>
            </a:fld>
            <a:endParaRPr lang="fr-LU" dirty="0"/>
          </a:p>
        </p:txBody>
      </p:sp>
    </p:spTree>
    <p:extLst>
      <p:ext uri="{BB962C8B-B14F-4D97-AF65-F5344CB8AC3E}">
        <p14:creationId xmlns:p14="http://schemas.microsoft.com/office/powerpoint/2010/main" val="24726347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23528" y="53950"/>
            <a:ext cx="6192688" cy="566738"/>
          </a:xfrm>
        </p:spPr>
        <p:txBody>
          <a:bodyPr anchor="b"/>
          <a:lstStyle>
            <a:lvl1pPr algn="l">
              <a:defRPr sz="2800" b="0"/>
            </a:lvl1pPr>
          </a:lstStyle>
          <a:p>
            <a:r>
              <a:rPr lang="en-US" smtClean="0"/>
              <a:t>Click to edit Master title style</a:t>
            </a:r>
            <a:endParaRPr lang="fr-CH" dirty="0"/>
          </a:p>
        </p:txBody>
      </p:sp>
      <p:sp>
        <p:nvSpPr>
          <p:cNvPr id="3" name="Espace réservé pour une image  2"/>
          <p:cNvSpPr>
            <a:spLocks noGrp="1"/>
          </p:cNvSpPr>
          <p:nvPr>
            <p:ph type="pic" idx="1"/>
          </p:nvPr>
        </p:nvSpPr>
        <p:spPr>
          <a:xfrm>
            <a:off x="1792288" y="104239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fr-CH"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09C634A1-6192-46E8-AE17-78C88BEF7FF8}" type="datetime1">
              <a:rPr lang="de-DE" smtClean="0"/>
              <a:t>01.10.2019</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r>
              <a:rPr lang="fr-FR" dirty="0" smtClean="0"/>
              <a:t>© IWW Zentrum Wasser &amp; Administration de la gestion de l’eau, 2018</a:t>
            </a:r>
            <a:endParaRPr lang="en-US" dirty="0"/>
          </a:p>
        </p:txBody>
      </p:sp>
      <p:sp>
        <p:nvSpPr>
          <p:cNvPr id="7" name="Rectangle 6"/>
          <p:cNvSpPr>
            <a:spLocks noGrp="1" noChangeArrowheads="1"/>
          </p:cNvSpPr>
          <p:nvPr>
            <p:ph type="sldNum" sz="quarter" idx="12"/>
          </p:nvPr>
        </p:nvSpPr>
        <p:spPr/>
        <p:txBody>
          <a:bodyPr/>
          <a:lstStyle>
            <a:lvl1pPr>
              <a:defRPr smtClean="0"/>
            </a:lvl1pPr>
          </a:lstStyle>
          <a:p>
            <a:pPr>
              <a:defRPr/>
            </a:pPr>
            <a:fld id="{8A7D1C0C-5C3B-412A-8A2E-0A1766C03E50}" type="slidenum">
              <a:rPr lang="fr-LU" smtClean="0"/>
              <a:pPr>
                <a:defRPr/>
              </a:pPr>
              <a:t>‹#›</a:t>
            </a:fld>
            <a:endParaRPr lang="fr-LU" dirty="0"/>
          </a:p>
        </p:txBody>
      </p:sp>
    </p:spTree>
    <p:extLst>
      <p:ext uri="{BB962C8B-B14F-4D97-AF65-F5344CB8AC3E}">
        <p14:creationId xmlns:p14="http://schemas.microsoft.com/office/powerpoint/2010/main" val="25851385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115888"/>
            <a:ext cx="61928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dirty="0" err="1" smtClean="0"/>
              <a:t>Cliquez</a:t>
            </a:r>
            <a:r>
              <a:rPr lang="en-US" altLang="fr-FR" dirty="0" smtClean="0"/>
              <a:t> pour modifier le style du </a:t>
            </a:r>
            <a:r>
              <a:rPr lang="en-US" altLang="fr-FR" dirty="0" err="1" smtClean="0"/>
              <a:t>titre</a:t>
            </a:r>
            <a:endParaRPr lang="en-US" altLang="fr-FR" dirty="0" smtClean="0"/>
          </a:p>
        </p:txBody>
      </p:sp>
      <p:sp>
        <p:nvSpPr>
          <p:cNvPr id="1027" name="Rectangle 3"/>
          <p:cNvSpPr>
            <a:spLocks noGrp="1" noChangeArrowheads="1"/>
          </p:cNvSpPr>
          <p:nvPr>
            <p:ph type="body" idx="1"/>
          </p:nvPr>
        </p:nvSpPr>
        <p:spPr bwMode="auto">
          <a:xfrm>
            <a:off x="457200" y="1260475"/>
            <a:ext cx="82296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dirty="0" err="1" smtClean="0"/>
              <a:t>Cliquez</a:t>
            </a:r>
            <a:r>
              <a:rPr lang="en-US" altLang="fr-FR" dirty="0" smtClean="0"/>
              <a:t> pour modifier les styles du </a:t>
            </a:r>
            <a:r>
              <a:rPr lang="en-US" altLang="fr-FR" dirty="0" err="1" smtClean="0"/>
              <a:t>texte</a:t>
            </a:r>
            <a:r>
              <a:rPr lang="en-US" altLang="fr-FR" dirty="0" smtClean="0"/>
              <a:t> du masque</a:t>
            </a:r>
          </a:p>
          <a:p>
            <a:pPr lvl="1"/>
            <a:r>
              <a:rPr lang="en-US" altLang="fr-FR" dirty="0" err="1" smtClean="0"/>
              <a:t>Deuxième</a:t>
            </a:r>
            <a:r>
              <a:rPr lang="en-US" altLang="fr-FR" dirty="0" smtClean="0"/>
              <a:t> </a:t>
            </a:r>
            <a:r>
              <a:rPr lang="en-US" altLang="fr-FR" dirty="0" err="1" smtClean="0"/>
              <a:t>niveau</a:t>
            </a:r>
            <a:endParaRPr lang="en-US" altLang="fr-FR" dirty="0" smtClean="0"/>
          </a:p>
          <a:p>
            <a:pPr lvl="2"/>
            <a:r>
              <a:rPr lang="en-US" altLang="fr-FR" dirty="0" err="1" smtClean="0"/>
              <a:t>Troisième</a:t>
            </a:r>
            <a:r>
              <a:rPr lang="en-US" altLang="fr-FR" dirty="0" smtClean="0"/>
              <a:t> </a:t>
            </a:r>
            <a:r>
              <a:rPr lang="en-US" altLang="fr-FR" dirty="0" err="1" smtClean="0"/>
              <a:t>niveau</a:t>
            </a:r>
            <a:endParaRPr lang="en-US" altLang="fr-FR" dirty="0" smtClean="0"/>
          </a:p>
          <a:p>
            <a:pPr lvl="3"/>
            <a:r>
              <a:rPr lang="en-US" altLang="fr-FR" dirty="0" err="1" smtClean="0"/>
              <a:t>Quatrième</a:t>
            </a:r>
            <a:r>
              <a:rPr lang="en-US" altLang="fr-FR" dirty="0" smtClean="0"/>
              <a:t> </a:t>
            </a:r>
            <a:r>
              <a:rPr lang="en-US" altLang="fr-FR" dirty="0" err="1" smtClean="0"/>
              <a:t>niveau</a:t>
            </a:r>
            <a:endParaRPr lang="en-US" altLang="fr-FR" dirty="0" smtClean="0"/>
          </a:p>
          <a:p>
            <a:pPr lvl="4"/>
            <a:r>
              <a:rPr lang="en-US" altLang="fr-FR" dirty="0" err="1" smtClean="0"/>
              <a:t>Cinquième</a:t>
            </a:r>
            <a:r>
              <a:rPr lang="en-US" altLang="fr-FR" dirty="0" smtClean="0"/>
              <a:t> </a:t>
            </a:r>
            <a:r>
              <a:rPr lang="en-US" altLang="fr-FR" dirty="0" err="1" smtClean="0"/>
              <a:t>niveau</a:t>
            </a:r>
            <a:endParaRPr lang="en-US" altLang="fr-FR" dirty="0" smtClean="0"/>
          </a:p>
        </p:txBody>
      </p:sp>
      <p:sp>
        <p:nvSpPr>
          <p:cNvPr id="1028" name="Rectangle 4"/>
          <p:cNvSpPr>
            <a:spLocks noGrp="1" noChangeArrowheads="1"/>
          </p:cNvSpPr>
          <p:nvPr>
            <p:ph type="dt" sz="half" idx="2"/>
          </p:nvPr>
        </p:nvSpPr>
        <p:spPr bwMode="auto">
          <a:xfrm>
            <a:off x="457200" y="6245225"/>
            <a:ext cx="1090464"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34" charset="0"/>
              </a:defRPr>
            </a:lvl1pPr>
          </a:lstStyle>
          <a:p>
            <a:pPr>
              <a:defRPr/>
            </a:pPr>
            <a:fld id="{964EEEE6-66F2-4E1F-BC43-7901D1BD96B1}" type="datetime1">
              <a:rPr lang="de-DE" smtClean="0"/>
              <a:pPr>
                <a:defRPr/>
              </a:pPr>
              <a:t>01.10.2019</a:t>
            </a:fld>
            <a:endParaRPr lang="en-US" dirty="0"/>
          </a:p>
        </p:txBody>
      </p:sp>
      <p:sp>
        <p:nvSpPr>
          <p:cNvPr id="1029" name="Rectangle 5"/>
          <p:cNvSpPr>
            <a:spLocks noGrp="1" noChangeArrowheads="1"/>
          </p:cNvSpPr>
          <p:nvPr>
            <p:ph type="ftr" sz="quarter" idx="3"/>
          </p:nvPr>
        </p:nvSpPr>
        <p:spPr bwMode="auto">
          <a:xfrm>
            <a:off x="1979712" y="6245225"/>
            <a:ext cx="5256584"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34" charset="0"/>
              </a:defRPr>
            </a:lvl1pPr>
          </a:lstStyle>
          <a:p>
            <a:pPr>
              <a:defRPr/>
            </a:pPr>
            <a:r>
              <a:rPr lang="fr-FR" smtClean="0"/>
              <a:t>© IWW Zentrum Wasser &amp; Administration de la gestion de l’eau, 2018</a:t>
            </a:r>
            <a:endParaRPr lang="en-US" dirty="0" smtClean="0"/>
          </a:p>
        </p:txBody>
      </p:sp>
      <p:sp>
        <p:nvSpPr>
          <p:cNvPr id="1030" name="Rectangle 6"/>
          <p:cNvSpPr>
            <a:spLocks noGrp="1" noChangeArrowheads="1"/>
          </p:cNvSpPr>
          <p:nvPr>
            <p:ph type="sldNum" sz="quarter" idx="4"/>
          </p:nvPr>
        </p:nvSpPr>
        <p:spPr bwMode="auto">
          <a:xfrm>
            <a:off x="8027988" y="6238875"/>
            <a:ext cx="647700" cy="503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fontAlgn="base">
              <a:spcBef>
                <a:spcPct val="0"/>
              </a:spcBef>
              <a:spcAft>
                <a:spcPct val="0"/>
              </a:spcAft>
              <a:defRPr lang="en-US" sz="1200" kern="1200" smtClean="0">
                <a:solidFill>
                  <a:schemeClr val="tx2"/>
                </a:solidFill>
                <a:latin typeface="Arial" pitchFamily="34" charset="0"/>
                <a:ea typeface="+mn-ea"/>
                <a:cs typeface="+mn-cs"/>
              </a:defRPr>
            </a:lvl1pPr>
          </a:lstStyle>
          <a:p>
            <a:pPr>
              <a:defRPr/>
            </a:pPr>
            <a:fld id="{9BAA5FE0-F9D2-408F-983E-B87BCD5EA5C6}" type="slidenum">
              <a:rPr lang="fr-CH" smtClean="0"/>
              <a:pPr>
                <a:defRPr/>
              </a:pPr>
              <a:t>‹#›</a:t>
            </a:fld>
            <a:endParaRPr lang="fr-CH" dirty="0"/>
          </a:p>
        </p:txBody>
      </p:sp>
      <p:pic>
        <p:nvPicPr>
          <p:cNvPr id="1031" name="Picture 5" descr="GOUV_MAEE_Direction de la coopération au développement et de l’action humanitaire "/>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16688" y="284163"/>
            <a:ext cx="2484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6"/>
          <p:cNvSpPr>
            <a:spLocks noChangeShapeType="1"/>
          </p:cNvSpPr>
          <p:nvPr/>
        </p:nvSpPr>
        <p:spPr bwMode="auto">
          <a:xfrm flipH="1">
            <a:off x="323850" y="620713"/>
            <a:ext cx="6119813" cy="0"/>
          </a:xfrm>
          <a:prstGeom prst="line">
            <a:avLst/>
          </a:prstGeom>
          <a:noFill/>
          <a:ln w="19050">
            <a:solidFill>
              <a:srgbClr val="E40520"/>
            </a:solidFill>
            <a:round/>
            <a:headEnd/>
            <a:tailEnd/>
          </a:ln>
          <a:extLst>
            <a:ext uri="{909E8E84-426E-40DD-AFC4-6F175D3DCCD1}">
              <a14:hiddenFill xmlns:a14="http://schemas.microsoft.com/office/drawing/2010/main">
                <a:noFill/>
              </a14:hiddenFill>
            </a:ext>
          </a:extLst>
        </p:spPr>
        <p:txBody>
          <a:bodyPr/>
          <a:lstStyle/>
          <a:p>
            <a:endParaRPr lang="fr-LU" dirty="0"/>
          </a:p>
        </p:txBody>
      </p:sp>
      <p:sp>
        <p:nvSpPr>
          <p:cNvPr id="9" name="Footer Placeholder 4"/>
          <p:cNvSpPr txBox="1">
            <a:spLocks/>
          </p:cNvSpPr>
          <p:nvPr userDrawn="1"/>
        </p:nvSpPr>
        <p:spPr>
          <a:xfrm>
            <a:off x="2643188" y="5214938"/>
            <a:ext cx="3352800" cy="365125"/>
          </a:xfrm>
          <a:prstGeom prst="rect">
            <a:avLst/>
          </a:prstGeom>
        </p:spPr>
        <p:txBody>
          <a:bodyPr/>
          <a:lstStyle>
            <a:lvl1pPr algn="ctr">
              <a:defRPr sz="1000"/>
            </a:lvl1pPr>
          </a:lstStyle>
          <a:p>
            <a:pPr fontAlgn="auto">
              <a:spcBef>
                <a:spcPts val="0"/>
              </a:spcBef>
              <a:spcAft>
                <a:spcPts val="0"/>
              </a:spcAft>
              <a:defRPr/>
            </a:pPr>
            <a:endParaRPr lang="en-US" dirty="0">
              <a:latin typeface="+mn-lt"/>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681" r:id="rId11"/>
    <p:sldLayoutId id="2147483711" r:id="rId12"/>
  </p:sldLayoutIdLst>
  <p:timing>
    <p:tnLst>
      <p:par>
        <p:cTn id="1" dur="indefinite" restart="never" nodeType="tmRoot"/>
      </p:par>
    </p:tnLst>
  </p:timing>
  <p:hf hdr="0"/>
  <p:txStyles>
    <p:title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2800">
          <a:solidFill>
            <a:schemeClr val="tx1"/>
          </a:solidFill>
          <a:latin typeface="Calibri" pitchFamily="34" charset="0"/>
        </a:defRPr>
      </a:lvl2pPr>
      <a:lvl3pPr algn="l" rtl="0" eaLnBrk="1" fontAlgn="base" hangingPunct="1">
        <a:spcBef>
          <a:spcPct val="0"/>
        </a:spcBef>
        <a:spcAft>
          <a:spcPct val="0"/>
        </a:spcAft>
        <a:defRPr sz="2800">
          <a:solidFill>
            <a:schemeClr val="tx1"/>
          </a:solidFill>
          <a:latin typeface="Calibri" pitchFamily="34" charset="0"/>
        </a:defRPr>
      </a:lvl3pPr>
      <a:lvl4pPr algn="l" rtl="0" eaLnBrk="1" fontAlgn="base" hangingPunct="1">
        <a:spcBef>
          <a:spcPct val="0"/>
        </a:spcBef>
        <a:spcAft>
          <a:spcPct val="0"/>
        </a:spcAft>
        <a:defRPr sz="2800">
          <a:solidFill>
            <a:schemeClr val="tx1"/>
          </a:solidFill>
          <a:latin typeface="Calibri" pitchFamily="34" charset="0"/>
        </a:defRPr>
      </a:lvl4pPr>
      <a:lvl5pPr algn="l" rtl="0" eaLnBrk="1" fontAlgn="base" hangingPunct="1">
        <a:spcBef>
          <a:spcPct val="0"/>
        </a:spcBef>
        <a:spcAft>
          <a:spcPct val="0"/>
        </a:spcAft>
        <a:defRPr sz="2800">
          <a:solidFill>
            <a:schemeClr val="tx1"/>
          </a:solidFill>
          <a:latin typeface="Calibri"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lr>
          <a:schemeClr val="tx1"/>
        </a:buClr>
        <a:buSzPct val="80000"/>
        <a:buFont typeface="Wingdings" pitchFamily="2" charset="2"/>
        <a:buChar char="Ø"/>
        <a:defRPr sz="3200">
          <a:solidFill>
            <a:schemeClr val="tx2"/>
          </a:solidFill>
          <a:latin typeface="+mn-lt"/>
          <a:ea typeface="+mn-ea"/>
          <a:cs typeface="+mn-cs"/>
        </a:defRPr>
      </a:lvl1pPr>
      <a:lvl2pPr marL="742950" indent="-285750" algn="l" rtl="0" eaLnBrk="1" fontAlgn="base" hangingPunct="1">
        <a:spcBef>
          <a:spcPct val="20000"/>
        </a:spcBef>
        <a:spcAft>
          <a:spcPct val="0"/>
        </a:spcAft>
        <a:buClr>
          <a:schemeClr val="tx1"/>
        </a:buClr>
        <a:buFont typeface="Arial" charset="0"/>
        <a:buChar char="•"/>
        <a:defRPr sz="2800">
          <a:solidFill>
            <a:schemeClr val="tx2"/>
          </a:solidFill>
          <a:latin typeface="+mn-lt"/>
        </a:defRPr>
      </a:lvl2pPr>
      <a:lvl3pPr marL="1143000" indent="-228600" algn="l" rtl="0" eaLnBrk="1" fontAlgn="base" hangingPunct="1">
        <a:spcBef>
          <a:spcPct val="20000"/>
        </a:spcBef>
        <a:spcAft>
          <a:spcPct val="0"/>
        </a:spcAft>
        <a:buClr>
          <a:schemeClr val="tx1"/>
        </a:buClr>
        <a:buFont typeface="Calibri" pitchFamily="34" charset="0"/>
        <a:buChar char="‒"/>
        <a:defRPr sz="2400">
          <a:solidFill>
            <a:schemeClr val="tx2"/>
          </a:solidFill>
          <a:latin typeface="+mn-lt"/>
        </a:defRPr>
      </a:lvl3pPr>
      <a:lvl4pPr marL="1600200" indent="-228600" algn="l" rtl="0" eaLnBrk="1" fontAlgn="base" hangingPunct="1">
        <a:spcBef>
          <a:spcPct val="20000"/>
        </a:spcBef>
        <a:spcAft>
          <a:spcPct val="0"/>
        </a:spcAft>
        <a:buClr>
          <a:schemeClr val="tx1"/>
        </a:buClr>
        <a:buFont typeface="Calibri" pitchFamily="34" charset="0"/>
        <a:buChar char="»"/>
        <a:defRPr sz="2000">
          <a:solidFill>
            <a:schemeClr val="tx2"/>
          </a:solidFill>
          <a:latin typeface="+mn-lt"/>
        </a:defRPr>
      </a:lvl4pPr>
      <a:lvl5pPr marL="2057400" indent="-228600" algn="l" rtl="0" eaLnBrk="1" fontAlgn="base" hangingPunct="1">
        <a:spcBef>
          <a:spcPct val="20000"/>
        </a:spcBef>
        <a:spcAft>
          <a:spcPct val="0"/>
        </a:spcAft>
        <a:buClr>
          <a:schemeClr val="tx1"/>
        </a:buClr>
        <a:buFont typeface="Wingdings" pitchFamily="2" charset="2"/>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9992" y="1552486"/>
            <a:ext cx="4536504" cy="2187674"/>
          </a:xfrm>
        </p:spPr>
        <p:txBody>
          <a:bodyPr/>
          <a:lstStyle/>
          <a:p>
            <a:pPr algn="ctr"/>
            <a:r>
              <a:rPr lang="fr-LU" dirty="0" smtClean="0"/>
              <a:t>Water Safety Plan in Luxemburg</a:t>
            </a:r>
            <a:endParaRPr lang="fr-LU" dirty="0"/>
          </a:p>
        </p:txBody>
      </p:sp>
      <p:sp>
        <p:nvSpPr>
          <p:cNvPr id="3" name="Subtitle 2"/>
          <p:cNvSpPr>
            <a:spLocks noGrp="1"/>
          </p:cNvSpPr>
          <p:nvPr>
            <p:ph type="subTitle" idx="1"/>
          </p:nvPr>
        </p:nvSpPr>
        <p:spPr>
          <a:xfrm>
            <a:off x="4427984" y="4216782"/>
            <a:ext cx="4536504" cy="1512168"/>
          </a:xfrm>
        </p:spPr>
        <p:txBody>
          <a:bodyPr/>
          <a:lstStyle/>
          <a:p>
            <a:pPr algn="ctr"/>
            <a:r>
              <a:rPr lang="fr-FR" sz="2000" b="1" dirty="0"/>
              <a:t>Brigitte </a:t>
            </a:r>
            <a:r>
              <a:rPr lang="fr-FR" sz="2000" b="1" dirty="0" smtClean="0"/>
              <a:t>Lambert</a:t>
            </a:r>
            <a:endParaRPr lang="fr-FR" sz="2000" dirty="0" smtClean="0"/>
          </a:p>
          <a:p>
            <a:pPr algn="ctr"/>
            <a:r>
              <a:rPr lang="fr-FR" sz="2000" dirty="0" smtClean="0"/>
              <a:t>Administration </a:t>
            </a:r>
            <a:r>
              <a:rPr lang="fr-FR" sz="2000" dirty="0"/>
              <a:t>de la gestion de </a:t>
            </a:r>
            <a:r>
              <a:rPr lang="fr-FR" sz="2000" dirty="0" smtClean="0"/>
              <a:t>l’eau</a:t>
            </a:r>
          </a:p>
          <a:p>
            <a:pPr algn="ctr"/>
            <a:r>
              <a:rPr lang="fr-FR" sz="2000" dirty="0" smtClean="0"/>
              <a:t>2. </a:t>
            </a:r>
            <a:r>
              <a:rPr lang="de-DE" sz="2000" dirty="0" smtClean="0"/>
              <a:t>Oktober</a:t>
            </a:r>
            <a:r>
              <a:rPr lang="fr-FR" sz="2000" dirty="0" smtClean="0"/>
              <a:t> 2019</a:t>
            </a:r>
            <a:endParaRPr lang="fr-FR" sz="2000" dirty="0"/>
          </a:p>
          <a:p>
            <a:pPr algn="ctr"/>
            <a:endParaRPr lang="fr-FR" sz="2000" b="1" dirty="0" smtClean="0"/>
          </a:p>
          <a:p>
            <a:pPr algn="ctr"/>
            <a:endParaRPr lang="fr-FR" sz="2000" b="1" dirty="0" smtClean="0"/>
          </a:p>
          <a:p>
            <a:pPr algn="ctr"/>
            <a:endParaRPr lang="fr-LU" sz="2000"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052736"/>
            <a:ext cx="1251578" cy="17180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5517232"/>
            <a:ext cx="3207942" cy="1097260"/>
          </a:xfrm>
          <a:prstGeom prst="rect">
            <a:avLst/>
          </a:prstGeom>
        </p:spPr>
      </p:pic>
    </p:spTree>
    <p:extLst>
      <p:ext uri="{BB962C8B-B14F-4D97-AF65-F5344CB8AC3E}">
        <p14:creationId xmlns:p14="http://schemas.microsoft.com/office/powerpoint/2010/main" val="1618845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a:t>Musterbeispiel</a:t>
            </a:r>
            <a:endParaRPr lang="fr-LU" dirty="0"/>
          </a:p>
        </p:txBody>
      </p:sp>
      <p:sp>
        <p:nvSpPr>
          <p:cNvPr id="3" name="Content Placeholder 2"/>
          <p:cNvSpPr>
            <a:spLocks noGrp="1"/>
          </p:cNvSpPr>
          <p:nvPr>
            <p:ph idx="1"/>
          </p:nvPr>
        </p:nvSpPr>
        <p:spPr>
          <a:xfrm>
            <a:off x="457200" y="980728"/>
            <a:ext cx="8229600" cy="5208683"/>
          </a:xfrm>
        </p:spPr>
        <p:txBody>
          <a:bodyPr/>
          <a:lstStyle/>
          <a:p>
            <a:r>
              <a:rPr lang="fr-CH" sz="2800" dirty="0" err="1" smtClean="0"/>
              <a:t>Antwortmöglichkeiten</a:t>
            </a:r>
            <a:r>
              <a:rPr lang="fr-CH" sz="2800" dirty="0" smtClean="0"/>
              <a:t> </a:t>
            </a:r>
            <a:r>
              <a:rPr lang="fr-CH" sz="2800" dirty="0" err="1" smtClean="0"/>
              <a:t>für</a:t>
            </a:r>
            <a:r>
              <a:rPr lang="fr-CH" sz="2800" dirty="0" smtClean="0"/>
              <a:t> </a:t>
            </a:r>
            <a:r>
              <a:rPr lang="fr-CH" sz="2800" dirty="0" err="1" smtClean="0"/>
              <a:t>eine</a:t>
            </a:r>
            <a:r>
              <a:rPr lang="fr-CH" sz="2800" dirty="0" smtClean="0"/>
              <a:t> Quelle / </a:t>
            </a:r>
            <a:r>
              <a:rPr lang="fr-CH" sz="2800" dirty="0" err="1" smtClean="0"/>
              <a:t>eine</a:t>
            </a:r>
            <a:r>
              <a:rPr lang="fr-CH" sz="2800" dirty="0" smtClean="0"/>
              <a:t> </a:t>
            </a:r>
            <a:r>
              <a:rPr lang="fr-CH" sz="2800" dirty="0" err="1" smtClean="0"/>
              <a:t>Gruppe</a:t>
            </a:r>
            <a:r>
              <a:rPr lang="fr-CH" sz="2800" dirty="0" smtClean="0"/>
              <a:t> </a:t>
            </a:r>
            <a:r>
              <a:rPr lang="fr-CH" sz="2800" dirty="0" err="1" smtClean="0"/>
              <a:t>von</a:t>
            </a:r>
            <a:r>
              <a:rPr lang="fr-CH" sz="2800" dirty="0" smtClean="0"/>
              <a:t> </a:t>
            </a:r>
            <a:r>
              <a:rPr lang="fr-CH" sz="2800" dirty="0" err="1" smtClean="0"/>
              <a:t>Quellen</a:t>
            </a:r>
            <a:r>
              <a:rPr lang="fr-CH" sz="2800" dirty="0" smtClean="0"/>
              <a:t>:</a:t>
            </a:r>
          </a:p>
          <a:p>
            <a:endParaRPr lang="fr-CH" sz="2800" dirty="0"/>
          </a:p>
          <a:p>
            <a:endParaRPr lang="fr-CH" sz="2800" dirty="0" smtClean="0"/>
          </a:p>
          <a:p>
            <a:endParaRPr lang="fr-CH" sz="2800" dirty="0"/>
          </a:p>
          <a:p>
            <a:endParaRPr lang="fr-CH" sz="2800" dirty="0" smtClean="0"/>
          </a:p>
          <a:p>
            <a:endParaRPr lang="fr-CH" sz="2800" dirty="0"/>
          </a:p>
          <a:p>
            <a:endParaRPr lang="fr-CH" sz="2800" dirty="0" smtClean="0"/>
          </a:p>
          <a:p>
            <a:endParaRPr lang="fr-CH" sz="2800" dirty="0" smtClean="0"/>
          </a:p>
          <a:p>
            <a:r>
              <a:rPr lang="fr-CH" sz="2800" dirty="0" err="1"/>
              <a:t>Falls</a:t>
            </a:r>
            <a:r>
              <a:rPr lang="fr-CH" sz="2800" dirty="0"/>
              <a:t> «</a:t>
            </a:r>
            <a:r>
              <a:rPr lang="fr-CH" sz="2800" dirty="0" err="1"/>
              <a:t>vorhanden</a:t>
            </a:r>
            <a:r>
              <a:rPr lang="fr-CH" sz="2800" dirty="0"/>
              <a:t>»:</a:t>
            </a:r>
            <a:r>
              <a:rPr lang="fr-CH" sz="2800" dirty="0" smtClean="0">
                <a:sym typeface="Wingdings" panose="05000000000000000000" pitchFamily="2" charset="2"/>
              </a:rPr>
              <a:t> «</a:t>
            </a:r>
            <a:r>
              <a:rPr lang="fr-CH" sz="2800" dirty="0" err="1" smtClean="0">
                <a:sym typeface="Wingdings" panose="05000000000000000000" pitchFamily="2" charset="2"/>
              </a:rPr>
              <a:t>download</a:t>
            </a:r>
            <a:r>
              <a:rPr lang="fr-CH" sz="2800" dirty="0" smtClean="0">
                <a:sym typeface="Wingdings" panose="05000000000000000000" pitchFamily="2" charset="2"/>
              </a:rPr>
              <a:t> </a:t>
            </a:r>
            <a:r>
              <a:rPr lang="fr-CH" sz="2800" dirty="0" err="1" smtClean="0">
                <a:sym typeface="Wingdings" panose="05000000000000000000" pitchFamily="2" charset="2"/>
              </a:rPr>
              <a:t>attachment</a:t>
            </a:r>
            <a:r>
              <a:rPr lang="fr-CH" sz="2800" dirty="0" smtClean="0">
                <a:sym typeface="Wingdings" panose="05000000000000000000" pitchFamily="2" charset="2"/>
              </a:rPr>
              <a:t>»</a:t>
            </a:r>
          </a:p>
          <a:p>
            <a:r>
              <a:rPr lang="fr-CH" sz="2800" dirty="0" err="1"/>
              <a:t>Falls</a:t>
            </a:r>
            <a:r>
              <a:rPr lang="fr-CH" sz="2800" dirty="0"/>
              <a:t> </a:t>
            </a:r>
            <a:r>
              <a:rPr lang="fr-CH" sz="2800" dirty="0" smtClean="0"/>
              <a:t>«</a:t>
            </a:r>
            <a:r>
              <a:rPr lang="fr-CH" sz="2800" dirty="0" err="1" smtClean="0"/>
              <a:t>nicht</a:t>
            </a:r>
            <a:r>
              <a:rPr lang="fr-CH" sz="2800" dirty="0" smtClean="0"/>
              <a:t> </a:t>
            </a:r>
            <a:r>
              <a:rPr lang="fr-CH" sz="2800" dirty="0" err="1" smtClean="0"/>
              <a:t>vorhanden</a:t>
            </a:r>
            <a:r>
              <a:rPr lang="fr-CH" sz="2800" dirty="0" smtClean="0"/>
              <a:t>» </a:t>
            </a:r>
            <a:r>
              <a:rPr lang="fr-CH" sz="2800" dirty="0">
                <a:sym typeface="Wingdings" panose="05000000000000000000" pitchFamily="2" charset="2"/>
              </a:rPr>
              <a:t> </a:t>
            </a:r>
            <a:r>
              <a:rPr lang="fr-CH" sz="2800" dirty="0" err="1" smtClean="0">
                <a:sym typeface="Wingdings" panose="05000000000000000000" pitchFamily="2" charset="2"/>
              </a:rPr>
              <a:t>Risikoanalyse</a:t>
            </a:r>
            <a:endParaRPr lang="fr-LU" sz="2800" dirty="0"/>
          </a:p>
          <a:p>
            <a:endParaRPr lang="fr-CH" sz="2800" dirty="0" smtClean="0"/>
          </a:p>
          <a:p>
            <a:endParaRPr lang="fr-LU" sz="2800" dirty="0"/>
          </a:p>
        </p:txBody>
      </p:sp>
      <p:sp>
        <p:nvSpPr>
          <p:cNvPr id="4" name="Slide Number Placeholder 3"/>
          <p:cNvSpPr>
            <a:spLocks noGrp="1"/>
          </p:cNvSpPr>
          <p:nvPr>
            <p:ph type="sldNum" sz="quarter" idx="12"/>
          </p:nvPr>
        </p:nvSpPr>
        <p:spPr/>
        <p:txBody>
          <a:bodyPr/>
          <a:lstStyle/>
          <a:p>
            <a:pPr>
              <a:defRPr/>
            </a:pPr>
            <a:fld id="{8D9675EF-14CD-4ED8-B4FA-515528AC52E1}" type="slidenum">
              <a:rPr lang="fr-CH" smtClean="0"/>
              <a:pPr>
                <a:defRPr/>
              </a:pPr>
              <a:t>10</a:t>
            </a:fld>
            <a:endParaRPr lang="fr-CH" dirty="0"/>
          </a:p>
        </p:txBody>
      </p:sp>
      <p:grpSp>
        <p:nvGrpSpPr>
          <p:cNvPr id="15" name="Group 14"/>
          <p:cNvGrpSpPr/>
          <p:nvPr/>
        </p:nvGrpSpPr>
        <p:grpSpPr>
          <a:xfrm>
            <a:off x="871205" y="1902020"/>
            <a:ext cx="5562846" cy="3561036"/>
            <a:chOff x="871205" y="1902020"/>
            <a:chExt cx="5562846" cy="3561036"/>
          </a:xfrm>
        </p:grpSpPr>
        <p:pic>
          <p:nvPicPr>
            <p:cNvPr id="6" name="Picture 5"/>
            <p:cNvPicPr>
              <a:picLocks noChangeAspect="1"/>
            </p:cNvPicPr>
            <p:nvPr/>
          </p:nvPicPr>
          <p:blipFill>
            <a:blip r:embed="rId2"/>
            <a:stretch>
              <a:fillRect/>
            </a:stretch>
          </p:blipFill>
          <p:spPr>
            <a:xfrm>
              <a:off x="871205" y="1902020"/>
              <a:ext cx="5562846" cy="3561036"/>
            </a:xfrm>
            <a:prstGeom prst="rect">
              <a:avLst/>
            </a:prstGeom>
          </p:spPr>
        </p:pic>
        <p:sp>
          <p:nvSpPr>
            <p:cNvPr id="7" name="Rectangle 6"/>
            <p:cNvSpPr/>
            <p:nvPr/>
          </p:nvSpPr>
          <p:spPr>
            <a:xfrm>
              <a:off x="1130531" y="3108959"/>
              <a:ext cx="415635" cy="51538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LU"/>
            </a:p>
          </p:txBody>
        </p:sp>
        <p:cxnSp>
          <p:nvCxnSpPr>
            <p:cNvPr id="9" name="Straight Arrow Connector 8"/>
            <p:cNvCxnSpPr/>
            <p:nvPr/>
          </p:nvCxnSpPr>
          <p:spPr>
            <a:xfrm>
              <a:off x="1313411" y="3690850"/>
              <a:ext cx="0" cy="7232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47486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Risikoanalyse</a:t>
            </a:r>
            <a:endParaRPr lang="fr-LU" dirty="0"/>
          </a:p>
        </p:txBody>
      </p:sp>
      <p:sp>
        <p:nvSpPr>
          <p:cNvPr id="3" name="Content Placeholder 2"/>
          <p:cNvSpPr>
            <a:spLocks noGrp="1"/>
          </p:cNvSpPr>
          <p:nvPr>
            <p:ph idx="1"/>
          </p:nvPr>
        </p:nvSpPr>
        <p:spPr>
          <a:xfrm>
            <a:off x="457200" y="764704"/>
            <a:ext cx="8229600" cy="5424707"/>
          </a:xfrm>
        </p:spPr>
        <p:txBody>
          <a:bodyPr/>
          <a:lstStyle/>
          <a:p>
            <a:r>
              <a:rPr lang="fr-CH" sz="2800" dirty="0" err="1" smtClean="0"/>
              <a:t>Risikoanalyse</a:t>
            </a:r>
            <a:r>
              <a:rPr lang="fr-CH" sz="2800" dirty="0" smtClean="0"/>
              <a:t> </a:t>
            </a:r>
            <a:r>
              <a:rPr lang="fr-CH" sz="2800" dirty="0" smtClean="0">
                <a:sym typeface="Wingdings" panose="05000000000000000000" pitchFamily="2" charset="2"/>
              </a:rPr>
              <a:t> </a:t>
            </a:r>
            <a:r>
              <a:rPr lang="fr-CH" sz="2800" dirty="0" err="1" smtClean="0">
                <a:sym typeface="Wingdings" panose="05000000000000000000" pitchFamily="2" charset="2"/>
              </a:rPr>
              <a:t>Ampelsystem</a:t>
            </a:r>
            <a:endParaRPr lang="fr-CH" sz="2800" dirty="0" smtClean="0">
              <a:sym typeface="Wingdings" panose="05000000000000000000" pitchFamily="2" charset="2"/>
            </a:endParaRPr>
          </a:p>
          <a:p>
            <a:endParaRPr lang="fr-LU" sz="2800" dirty="0"/>
          </a:p>
        </p:txBody>
      </p:sp>
      <p:sp>
        <p:nvSpPr>
          <p:cNvPr id="4" name="Slide Number Placeholder 3"/>
          <p:cNvSpPr>
            <a:spLocks noGrp="1"/>
          </p:cNvSpPr>
          <p:nvPr>
            <p:ph type="sldNum" sz="quarter" idx="12"/>
          </p:nvPr>
        </p:nvSpPr>
        <p:spPr/>
        <p:txBody>
          <a:bodyPr/>
          <a:lstStyle/>
          <a:p>
            <a:pPr>
              <a:defRPr/>
            </a:pPr>
            <a:fld id="{8D9675EF-14CD-4ED8-B4FA-515528AC52E1}" type="slidenum">
              <a:rPr lang="fr-CH" smtClean="0"/>
              <a:pPr>
                <a:defRPr/>
              </a:pPr>
              <a:t>11</a:t>
            </a:fld>
            <a:endParaRPr lang="fr-CH" dirty="0"/>
          </a:p>
        </p:txBody>
      </p:sp>
      <p:pic>
        <p:nvPicPr>
          <p:cNvPr id="5" name="Picture 4"/>
          <p:cNvPicPr>
            <a:picLocks noChangeAspect="1"/>
          </p:cNvPicPr>
          <p:nvPr/>
        </p:nvPicPr>
        <p:blipFill>
          <a:blip r:embed="rId3"/>
          <a:stretch>
            <a:fillRect/>
          </a:stretch>
        </p:blipFill>
        <p:spPr>
          <a:xfrm>
            <a:off x="107504" y="1268760"/>
            <a:ext cx="6517180" cy="4011158"/>
          </a:xfrm>
          <a:prstGeom prst="rect">
            <a:avLst/>
          </a:prstGeom>
        </p:spPr>
      </p:pic>
      <p:sp>
        <p:nvSpPr>
          <p:cNvPr id="6" name="Rectangle 5"/>
          <p:cNvSpPr/>
          <p:nvPr/>
        </p:nvSpPr>
        <p:spPr>
          <a:xfrm>
            <a:off x="390959" y="2648058"/>
            <a:ext cx="496620" cy="14401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LU"/>
          </a:p>
        </p:txBody>
      </p:sp>
      <p:cxnSp>
        <p:nvCxnSpPr>
          <p:cNvPr id="7" name="Straight Arrow Connector 6"/>
          <p:cNvCxnSpPr/>
          <p:nvPr/>
        </p:nvCxnSpPr>
        <p:spPr>
          <a:xfrm flipH="1">
            <a:off x="644890" y="2789376"/>
            <a:ext cx="9934" cy="1380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2023166" y="3793507"/>
            <a:ext cx="4028901" cy="83681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LU"/>
          </a:p>
        </p:txBody>
      </p:sp>
      <p:sp>
        <p:nvSpPr>
          <p:cNvPr id="10" name="Rectangle 9"/>
          <p:cNvSpPr/>
          <p:nvPr/>
        </p:nvSpPr>
        <p:spPr>
          <a:xfrm>
            <a:off x="5618844" y="2714239"/>
            <a:ext cx="315883" cy="997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LU"/>
          </a:p>
        </p:txBody>
      </p:sp>
      <p:cxnSp>
        <p:nvCxnSpPr>
          <p:cNvPr id="12" name="Straight Arrow Connector 11"/>
          <p:cNvCxnSpPr/>
          <p:nvPr/>
        </p:nvCxnSpPr>
        <p:spPr>
          <a:xfrm flipV="1">
            <a:off x="5934727" y="3284984"/>
            <a:ext cx="315883" cy="2600"/>
          </a:xfrm>
          <a:prstGeom prst="straightConnector1">
            <a:avLst/>
          </a:prstGeom>
          <a:ln w="22225">
            <a:tailEnd type="triangle"/>
          </a:ln>
        </p:spPr>
        <p:style>
          <a:lnRef idx="1">
            <a:schemeClr val="dk1"/>
          </a:lnRef>
          <a:fillRef idx="0">
            <a:schemeClr val="dk1"/>
          </a:fillRef>
          <a:effectRef idx="0">
            <a:schemeClr val="dk1"/>
          </a:effectRef>
          <a:fontRef idx="minor">
            <a:schemeClr val="tx1"/>
          </a:fontRef>
        </p:style>
      </p:cxnSp>
      <p:sp>
        <p:nvSpPr>
          <p:cNvPr id="14" name="Rechteck 13"/>
          <p:cNvSpPr/>
          <p:nvPr/>
        </p:nvSpPr>
        <p:spPr>
          <a:xfrm>
            <a:off x="481018" y="5091769"/>
            <a:ext cx="6940332" cy="173695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Clr>
                <a:schemeClr val="tx1"/>
              </a:buClr>
              <a:buFont typeface="Wingdings" panose="05000000000000000000" pitchFamily="2" charset="2"/>
              <a:buChar char="Ø"/>
            </a:pPr>
            <a:r>
              <a:rPr lang="de-DE" sz="2400" b="1" dirty="0">
                <a:solidFill>
                  <a:schemeClr val="tx2"/>
                </a:solidFill>
              </a:rPr>
              <a:t>Ziel: </a:t>
            </a:r>
            <a:endParaRPr lang="de-DE" sz="2400" b="1" dirty="0" smtClean="0">
              <a:solidFill>
                <a:schemeClr val="tx2"/>
              </a:solidFill>
            </a:endParaRPr>
          </a:p>
          <a:p>
            <a:pPr>
              <a:buClr>
                <a:schemeClr val="tx1"/>
              </a:buClr>
            </a:pPr>
            <a:r>
              <a:rPr lang="de-DE" sz="2000" dirty="0" smtClean="0">
                <a:solidFill>
                  <a:schemeClr val="tx2"/>
                </a:solidFill>
              </a:rPr>
              <a:t>Einstufung </a:t>
            </a:r>
            <a:r>
              <a:rPr lang="de-DE" sz="2000" dirty="0">
                <a:solidFill>
                  <a:schemeClr val="tx2"/>
                </a:solidFill>
              </a:rPr>
              <a:t>der Risiken durch die Abschätzung von Eintritts-wahrscheinlichkeit der gefährdenden Ereignisse und Schadens-ausmaß der entsprechenden Gefährdungen sowie anschließende Priorisierung.</a:t>
            </a:r>
          </a:p>
        </p:txBody>
      </p:sp>
      <p:sp>
        <p:nvSpPr>
          <p:cNvPr id="15" name="Rechteck 1"/>
          <p:cNvSpPr/>
          <p:nvPr/>
        </p:nvSpPr>
        <p:spPr>
          <a:xfrm>
            <a:off x="7421350" y="5091769"/>
            <a:ext cx="1289268" cy="173695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000" dirty="0">
                <a:solidFill>
                  <a:schemeClr val="tx1"/>
                </a:solidFill>
                <a:latin typeface="Material Design Icons" panose="02000503000000000000" pitchFamily="2" charset="0"/>
              </a:rPr>
              <a:t></a:t>
            </a:r>
          </a:p>
        </p:txBody>
      </p:sp>
      <p:graphicFrame>
        <p:nvGraphicFramePr>
          <p:cNvPr id="18" name="Inhaltsplatzhalter 7"/>
          <p:cNvGraphicFramePr>
            <a:graphicFrameLocks/>
          </p:cNvGraphicFramePr>
          <p:nvPr>
            <p:extLst>
              <p:ext uri="{D42A27DB-BD31-4B8C-83A1-F6EECF244321}">
                <p14:modId xmlns:p14="http://schemas.microsoft.com/office/powerpoint/2010/main" val="1123078378"/>
              </p:ext>
            </p:extLst>
          </p:nvPr>
        </p:nvGraphicFramePr>
        <p:xfrm>
          <a:off x="6250610" y="2336902"/>
          <a:ext cx="2901542" cy="2244226"/>
        </p:xfrm>
        <a:graphic>
          <a:graphicData uri="http://schemas.openxmlformats.org/drawingml/2006/table">
            <a:tbl>
              <a:tblPr firstRow="1" firstCol="1" bandRow="1"/>
              <a:tblGrid>
                <a:gridCol w="488168">
                  <a:extLst>
                    <a:ext uri="{9D8B030D-6E8A-4147-A177-3AD203B41FA5}">
                      <a16:colId xmlns:a16="http://schemas.microsoft.com/office/drawing/2014/main" val="20000"/>
                    </a:ext>
                  </a:extLst>
                </a:gridCol>
                <a:gridCol w="2413374">
                  <a:extLst>
                    <a:ext uri="{9D8B030D-6E8A-4147-A177-3AD203B41FA5}">
                      <a16:colId xmlns:a16="http://schemas.microsoft.com/office/drawing/2014/main" val="20001"/>
                    </a:ext>
                  </a:extLst>
                </a:gridCol>
              </a:tblGrid>
              <a:tr h="204543">
                <a:tc>
                  <a:txBody>
                    <a:bodyPr/>
                    <a:lstStyle/>
                    <a:p>
                      <a:pPr marL="0" lvl="0" indent="0" algn="ctr">
                        <a:spcBef>
                          <a:spcPts val="200"/>
                        </a:spcBef>
                        <a:spcAft>
                          <a:spcPts val="200"/>
                        </a:spcAft>
                        <a:buFont typeface="Arial" panose="020B0604020202020204" pitchFamily="34" charset="0"/>
                        <a:buNone/>
                      </a:pPr>
                      <a:r>
                        <a:rPr lang="de-DE" sz="700" b="1" dirty="0">
                          <a:solidFill>
                            <a:schemeClr val="accent4"/>
                          </a:solidFill>
                          <a:effectLst/>
                          <a:latin typeface="+mj-lt"/>
                          <a:ea typeface="Times New Roman" panose="02020603050405020304" pitchFamily="18" charset="0"/>
                          <a:cs typeface="Arial" panose="020B0604020202020204" pitchFamily="34" charset="0"/>
                        </a:rPr>
                        <a:t>Klasse</a:t>
                      </a:r>
                      <a:endParaRPr lang="de-DE" sz="500" b="1" dirty="0">
                        <a:solidFill>
                          <a:schemeClr val="accent4"/>
                        </a:solidFill>
                        <a:effectLst/>
                        <a:latin typeface="+mj-lt"/>
                        <a:ea typeface="Times New Roman" panose="02020603050405020304" pitchFamily="18" charset="0"/>
                        <a:cs typeface="Times New Roman" panose="02020603050405020304" pitchFamily="18" charset="0"/>
                      </a:endParaRPr>
                    </a:p>
                  </a:txBody>
                  <a:tcPr marL="68673" marR="68673"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indent="0" algn="l">
                        <a:spcBef>
                          <a:spcPts val="200"/>
                        </a:spcBef>
                        <a:spcAft>
                          <a:spcPts val="200"/>
                        </a:spcAft>
                        <a:buFont typeface="Arial" panose="020B0604020202020204" pitchFamily="34" charset="0"/>
                        <a:buNone/>
                      </a:pPr>
                      <a:r>
                        <a:rPr lang="de-DE" sz="700" b="1" dirty="0">
                          <a:solidFill>
                            <a:schemeClr val="accent4"/>
                          </a:solidFill>
                          <a:effectLst/>
                          <a:latin typeface="+mj-lt"/>
                          <a:ea typeface="Times New Roman" panose="02020603050405020304" pitchFamily="18" charset="0"/>
                          <a:cs typeface="Arial" panose="020B0604020202020204" pitchFamily="34" charset="0"/>
                        </a:rPr>
                        <a:t>Definition Eintrittswahrscheinlichkeit</a:t>
                      </a:r>
                      <a:endParaRPr lang="de-DE" sz="500" dirty="0">
                        <a:solidFill>
                          <a:schemeClr val="accent4"/>
                        </a:solidFill>
                        <a:effectLst/>
                        <a:latin typeface="+mj-lt"/>
                        <a:ea typeface="Times New Roman" panose="02020603050405020304" pitchFamily="18" charset="0"/>
                        <a:cs typeface="Times New Roman" panose="02020603050405020304" pitchFamily="18" charset="0"/>
                      </a:endParaRPr>
                    </a:p>
                  </a:txBody>
                  <a:tcPr marL="68673" marR="68673"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37425">
                <a:tc>
                  <a:txBody>
                    <a:bodyPr/>
                    <a:lstStyle/>
                    <a:p>
                      <a:pPr marL="0" lvl="0" indent="0" algn="ctr">
                        <a:spcBef>
                          <a:spcPts val="200"/>
                        </a:spcBef>
                        <a:spcAft>
                          <a:spcPts val="200"/>
                        </a:spcAft>
                        <a:buFont typeface="Arial" panose="020B0604020202020204" pitchFamily="34" charset="0"/>
                        <a:buNone/>
                      </a:pPr>
                      <a:r>
                        <a:rPr lang="de-DE" sz="700" b="1" dirty="0">
                          <a:solidFill>
                            <a:schemeClr val="accent4"/>
                          </a:solidFill>
                          <a:effectLst/>
                          <a:latin typeface="+mj-lt"/>
                          <a:ea typeface="Times New Roman" panose="02020603050405020304" pitchFamily="18" charset="0"/>
                          <a:cs typeface="Arial" panose="020B0604020202020204" pitchFamily="34" charset="0"/>
                        </a:rPr>
                        <a:t>niedrig</a:t>
                      </a:r>
                      <a:endParaRPr lang="de-DE" sz="500" b="1" dirty="0">
                        <a:solidFill>
                          <a:schemeClr val="accent4"/>
                        </a:solidFill>
                        <a:effectLst/>
                        <a:latin typeface="+mj-lt"/>
                        <a:ea typeface="Times New Roman" panose="02020603050405020304" pitchFamily="18" charset="0"/>
                        <a:cs typeface="Times New Roman" panose="02020603050405020304" pitchFamily="18" charset="0"/>
                      </a:endParaRPr>
                    </a:p>
                  </a:txBody>
                  <a:tcPr marL="68673" marR="68673"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lnSpc>
                          <a:spcPct val="150000"/>
                        </a:lnSpc>
                        <a:spcBef>
                          <a:spcPts val="600"/>
                        </a:spcBef>
                        <a:spcAft>
                          <a:spcPts val="600"/>
                        </a:spcAft>
                      </a:pPr>
                      <a:r>
                        <a:rPr lang="de-DE" sz="700" dirty="0">
                          <a:solidFill>
                            <a:schemeClr val="accent4"/>
                          </a:solidFill>
                          <a:effectLst/>
                          <a:latin typeface="+mj-lt"/>
                          <a:ea typeface="Arial Unicode MS" panose="020B0604020202020204" pitchFamily="34" charset="-128"/>
                          <a:cs typeface="Times New Roman" panose="02020603050405020304" pitchFamily="18" charset="0"/>
                        </a:rPr>
                        <a:t>Gefährdendes Ereignis ist unter Berücksichtigung aller aktuell bestehenden Maßnahmen nicht eingetreten. Es ist sehr unwahrscheinlich, dass dieses in der Zukunft eintreten wird bzw. ein Eintritt des gefährdenden Ereignisses kann nicht komplett ausgeschlossen werden.</a:t>
                      </a:r>
                      <a:endParaRPr lang="de-DE" sz="700" dirty="0">
                        <a:solidFill>
                          <a:schemeClr val="accent4"/>
                        </a:solidFill>
                        <a:effectLst/>
                        <a:latin typeface="+mj-lt"/>
                        <a:ea typeface="Calibri" panose="020F0502020204030204" pitchFamily="34" charset="0"/>
                        <a:cs typeface="Times New Roman" panose="02020603050405020304" pitchFamily="18" charset="0"/>
                      </a:endParaRPr>
                    </a:p>
                  </a:txBody>
                  <a:tcPr marL="68673" marR="68673"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7425">
                <a:tc>
                  <a:txBody>
                    <a:bodyPr/>
                    <a:lstStyle/>
                    <a:p>
                      <a:pPr marL="0" lvl="0" indent="0" algn="ctr">
                        <a:spcBef>
                          <a:spcPts val="200"/>
                        </a:spcBef>
                        <a:spcAft>
                          <a:spcPts val="200"/>
                        </a:spcAft>
                        <a:buFont typeface="Arial" panose="020B0604020202020204" pitchFamily="34" charset="0"/>
                        <a:buNone/>
                      </a:pPr>
                      <a:r>
                        <a:rPr lang="de-DE" sz="700" b="1" dirty="0">
                          <a:solidFill>
                            <a:schemeClr val="accent4"/>
                          </a:solidFill>
                          <a:effectLst/>
                          <a:latin typeface="+mj-lt"/>
                          <a:ea typeface="Times New Roman" panose="02020603050405020304" pitchFamily="18" charset="0"/>
                          <a:cs typeface="Arial" panose="020B0604020202020204" pitchFamily="34" charset="0"/>
                        </a:rPr>
                        <a:t>mittel</a:t>
                      </a:r>
                      <a:endParaRPr lang="de-DE" sz="500" b="1" dirty="0">
                        <a:solidFill>
                          <a:schemeClr val="accent4"/>
                        </a:solidFill>
                        <a:effectLst/>
                        <a:latin typeface="+mj-lt"/>
                        <a:ea typeface="Times New Roman" panose="02020603050405020304" pitchFamily="18" charset="0"/>
                        <a:cs typeface="Times New Roman" panose="02020603050405020304" pitchFamily="18" charset="0"/>
                      </a:endParaRPr>
                    </a:p>
                  </a:txBody>
                  <a:tcPr marL="68673" marR="68673"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66"/>
                    </a:solidFill>
                  </a:tcPr>
                </a:tc>
                <a:tc>
                  <a:txBody>
                    <a:bodyPr/>
                    <a:lstStyle/>
                    <a:p>
                      <a:pPr algn="l">
                        <a:lnSpc>
                          <a:spcPct val="150000"/>
                        </a:lnSpc>
                        <a:spcBef>
                          <a:spcPts val="600"/>
                        </a:spcBef>
                        <a:spcAft>
                          <a:spcPts val="600"/>
                        </a:spcAft>
                      </a:pPr>
                      <a:r>
                        <a:rPr lang="de-DE" sz="700" dirty="0">
                          <a:solidFill>
                            <a:schemeClr val="accent4"/>
                          </a:solidFill>
                          <a:effectLst/>
                          <a:latin typeface="+mj-lt"/>
                          <a:ea typeface="Arial Unicode MS" panose="020B0604020202020204" pitchFamily="34" charset="-128"/>
                          <a:cs typeface="Times New Roman" panose="02020603050405020304" pitchFamily="18" charset="0"/>
                        </a:rPr>
                        <a:t>Gefährdendes Ereignis ist unter Berücksichtigung aller aktuell bestehenden Maßnahmen in der Vergangenheit vereinzelt eingetreten bzw. ein Eintritt des gefährdenden Ereignisses ist unter den gegebenen Bedingungen möglich.</a:t>
                      </a:r>
                      <a:endParaRPr lang="de-DE" sz="700" dirty="0">
                        <a:solidFill>
                          <a:schemeClr val="accent4"/>
                        </a:solidFill>
                        <a:effectLst/>
                        <a:latin typeface="+mj-lt"/>
                        <a:ea typeface="Calibri" panose="020F0502020204030204" pitchFamily="34" charset="0"/>
                        <a:cs typeface="Times New Roman" panose="02020603050405020304" pitchFamily="18" charset="0"/>
                      </a:endParaRPr>
                    </a:p>
                  </a:txBody>
                  <a:tcPr marL="68673" marR="68673"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02158">
                <a:tc>
                  <a:txBody>
                    <a:bodyPr/>
                    <a:lstStyle/>
                    <a:p>
                      <a:pPr marL="0" lvl="0" indent="0" algn="ctr">
                        <a:spcBef>
                          <a:spcPts val="200"/>
                        </a:spcBef>
                        <a:spcAft>
                          <a:spcPts val="200"/>
                        </a:spcAft>
                        <a:buFont typeface="Arial" panose="020B0604020202020204" pitchFamily="34" charset="0"/>
                        <a:buNone/>
                      </a:pPr>
                      <a:r>
                        <a:rPr lang="de-DE" sz="700" b="1" dirty="0">
                          <a:solidFill>
                            <a:schemeClr val="accent4"/>
                          </a:solidFill>
                          <a:effectLst/>
                          <a:latin typeface="+mj-lt"/>
                          <a:ea typeface="Times New Roman" panose="02020603050405020304" pitchFamily="18" charset="0"/>
                          <a:cs typeface="Arial" panose="020B0604020202020204" pitchFamily="34" charset="0"/>
                        </a:rPr>
                        <a:t>hoch</a:t>
                      </a:r>
                      <a:endParaRPr lang="de-DE" sz="500" b="1" dirty="0">
                        <a:solidFill>
                          <a:schemeClr val="accent4"/>
                        </a:solidFill>
                        <a:effectLst/>
                        <a:latin typeface="+mj-lt"/>
                        <a:ea typeface="Times New Roman" panose="02020603050405020304" pitchFamily="18" charset="0"/>
                        <a:cs typeface="Times New Roman" panose="02020603050405020304" pitchFamily="18" charset="0"/>
                      </a:endParaRPr>
                    </a:p>
                  </a:txBody>
                  <a:tcPr marL="68673" marR="68673"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3300"/>
                    </a:solidFill>
                  </a:tcPr>
                </a:tc>
                <a:tc>
                  <a:txBody>
                    <a:bodyPr/>
                    <a:lstStyle/>
                    <a:p>
                      <a:pPr algn="l">
                        <a:lnSpc>
                          <a:spcPct val="150000"/>
                        </a:lnSpc>
                        <a:spcBef>
                          <a:spcPts val="600"/>
                        </a:spcBef>
                        <a:spcAft>
                          <a:spcPts val="600"/>
                        </a:spcAft>
                      </a:pPr>
                      <a:r>
                        <a:rPr lang="de-DE" sz="700" dirty="0">
                          <a:solidFill>
                            <a:schemeClr val="accent4"/>
                          </a:solidFill>
                          <a:effectLst/>
                          <a:latin typeface="+mj-lt"/>
                          <a:ea typeface="Arial Unicode MS" panose="020B0604020202020204" pitchFamily="34" charset="-128"/>
                          <a:cs typeface="Times New Roman" panose="02020603050405020304" pitchFamily="18" charset="0"/>
                        </a:rPr>
                        <a:t>Gefährdendes Ereignis ist unter Berücksichtigung aller aktuell bestehenden Maßnahmen in der Vergangenheit mehrfach vorgekommen und kann erneut eintreten.</a:t>
                      </a:r>
                      <a:endParaRPr lang="de-DE" sz="700" dirty="0">
                        <a:solidFill>
                          <a:schemeClr val="accent4"/>
                        </a:solidFill>
                        <a:effectLst/>
                        <a:latin typeface="+mj-lt"/>
                        <a:ea typeface="Calibri" panose="020F0502020204030204" pitchFamily="34" charset="0"/>
                        <a:cs typeface="Times New Roman" panose="02020603050405020304" pitchFamily="18" charset="0"/>
                      </a:endParaRPr>
                    </a:p>
                  </a:txBody>
                  <a:tcPr marL="68673" marR="68673" marT="0" marB="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99661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457200" indent="-457200">
              <a:buFont typeface="+mj-lt"/>
              <a:buAutoNum type="alphaLcPeriod" startAt="4"/>
            </a:pPr>
            <a:r>
              <a:rPr lang="de-DE" dirty="0" smtClean="0"/>
              <a:t>Risikoabschätzung –</a:t>
            </a:r>
            <a:r>
              <a:rPr lang="de-DE" dirty="0"/>
              <a:t> </a:t>
            </a:r>
            <a:r>
              <a:rPr lang="de-DE" dirty="0" smtClean="0"/>
              <a:t>Risikomatrix</a:t>
            </a:r>
            <a:endParaRPr lang="de-DE" dirty="0"/>
          </a:p>
        </p:txBody>
      </p:sp>
      <p:graphicFrame>
        <p:nvGraphicFramePr>
          <p:cNvPr id="9" name="Inhaltsplatzhalter 8"/>
          <p:cNvGraphicFramePr>
            <a:graphicFrameLocks noGrp="1"/>
          </p:cNvGraphicFramePr>
          <p:nvPr>
            <p:ph idx="1"/>
            <p:extLst>
              <p:ext uri="{D42A27DB-BD31-4B8C-83A1-F6EECF244321}">
                <p14:modId xmlns:p14="http://schemas.microsoft.com/office/powerpoint/2010/main" val="261443015"/>
              </p:ext>
            </p:extLst>
          </p:nvPr>
        </p:nvGraphicFramePr>
        <p:xfrm>
          <a:off x="457198" y="1268760"/>
          <a:ext cx="8218489" cy="4842694"/>
        </p:xfrm>
        <a:graphic>
          <a:graphicData uri="http://schemas.openxmlformats.org/drawingml/2006/table">
            <a:tbl>
              <a:tblPr firstRow="1" firstCol="1" bandRow="1"/>
              <a:tblGrid>
                <a:gridCol w="734610">
                  <a:extLst>
                    <a:ext uri="{9D8B030D-6E8A-4147-A177-3AD203B41FA5}">
                      <a16:colId xmlns:a16="http://schemas.microsoft.com/office/drawing/2014/main" val="20000"/>
                    </a:ext>
                  </a:extLst>
                </a:gridCol>
                <a:gridCol w="1896964">
                  <a:extLst>
                    <a:ext uri="{9D8B030D-6E8A-4147-A177-3AD203B41FA5}">
                      <a16:colId xmlns:a16="http://schemas.microsoft.com/office/drawing/2014/main" val="20001"/>
                    </a:ext>
                  </a:extLst>
                </a:gridCol>
                <a:gridCol w="1896964">
                  <a:extLst>
                    <a:ext uri="{9D8B030D-6E8A-4147-A177-3AD203B41FA5}">
                      <a16:colId xmlns:a16="http://schemas.microsoft.com/office/drawing/2014/main" val="20002"/>
                    </a:ext>
                  </a:extLst>
                </a:gridCol>
                <a:gridCol w="1896964">
                  <a:extLst>
                    <a:ext uri="{9D8B030D-6E8A-4147-A177-3AD203B41FA5}">
                      <a16:colId xmlns:a16="http://schemas.microsoft.com/office/drawing/2014/main" val="20003"/>
                    </a:ext>
                  </a:extLst>
                </a:gridCol>
                <a:gridCol w="1792987">
                  <a:extLst>
                    <a:ext uri="{9D8B030D-6E8A-4147-A177-3AD203B41FA5}">
                      <a16:colId xmlns:a16="http://schemas.microsoft.com/office/drawing/2014/main" val="20004"/>
                    </a:ext>
                  </a:extLst>
                </a:gridCol>
              </a:tblGrid>
              <a:tr h="1153416">
                <a:tc rowSpan="3">
                  <a:txBody>
                    <a:bodyPr/>
                    <a:lstStyle/>
                    <a:p>
                      <a:pPr algn="ctr">
                        <a:lnSpc>
                          <a:spcPct val="150000"/>
                        </a:lnSpc>
                        <a:spcAft>
                          <a:spcPts val="600"/>
                        </a:spcAft>
                      </a:pPr>
                      <a:r>
                        <a:rPr lang="de-DE" sz="1800" b="1" dirty="0">
                          <a:solidFill>
                            <a:schemeClr val="accent4"/>
                          </a:solidFill>
                          <a:effectLst/>
                          <a:latin typeface="+mn-lt"/>
                          <a:ea typeface="Arial Unicode MS" panose="020B0604020202020204" pitchFamily="34" charset="-128"/>
                          <a:cs typeface="Times New Roman" panose="02020603050405020304" pitchFamily="18" charset="0"/>
                        </a:rPr>
                        <a:t>Eintrittswahrscheinlichkeit</a:t>
                      </a:r>
                      <a:endParaRPr lang="de-DE" sz="12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Aft>
                          <a:spcPts val="60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Hoch</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endParaRPr lang="de-DE" sz="20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vert="vert27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Mittleres</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t>Risiko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50000"/>
                        </a:lnSpc>
                        <a:spcAft>
                          <a:spcPts val="600"/>
                        </a:spcAft>
                      </a:pPr>
                      <a: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t>Hohes</a:t>
                      </a:r>
                      <a:b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br>
                      <a: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t>Risiko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50000"/>
                        </a:lnSpc>
                        <a:spcAft>
                          <a:spcPts val="600"/>
                        </a:spcAft>
                      </a:pPr>
                      <a: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t>Hohes</a:t>
                      </a:r>
                      <a:b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br>
                      <a: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t>Risiko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1153416">
                <a:tc vMerge="1">
                  <a:txBody>
                    <a:bodyPr/>
                    <a:lstStyle/>
                    <a:p>
                      <a:endParaRPr lang="de-DE"/>
                    </a:p>
                  </a:txBody>
                  <a:tcPr/>
                </a:tc>
                <a:tc>
                  <a:txBody>
                    <a:bodyPr/>
                    <a:lstStyle/>
                    <a:p>
                      <a:pPr marL="71755" marR="71755" algn="ctr">
                        <a:lnSpc>
                          <a:spcPct val="150000"/>
                        </a:lnSpc>
                        <a:spcAft>
                          <a:spcPts val="60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Mittel</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endParaRPr lang="de-DE" sz="20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vert="vert27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Niedriges</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t>Risiko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60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Mittleres</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t>Risiko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50000"/>
                        </a:lnSpc>
                        <a:spcAft>
                          <a:spcPts val="60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Hohes</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t>Risiko</a:t>
                      </a:r>
                      <a:endParaRPr lang="de-DE" sz="20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1153416">
                <a:tc vMerge="1">
                  <a:txBody>
                    <a:bodyPr/>
                    <a:lstStyle/>
                    <a:p>
                      <a:endParaRPr lang="de-DE"/>
                    </a:p>
                  </a:txBody>
                  <a:tcPr/>
                </a:tc>
                <a:tc>
                  <a:txBody>
                    <a:bodyPr/>
                    <a:lstStyle/>
                    <a:p>
                      <a:pPr marL="71755" marR="71755" algn="ctr">
                        <a:lnSpc>
                          <a:spcPct val="150000"/>
                        </a:lnSpc>
                        <a:spcAft>
                          <a:spcPts val="60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Niedrig</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endParaRPr lang="de-DE" sz="20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vert="vert27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Niedriges</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t>Risiko</a:t>
                      </a:r>
                      <a:endParaRPr lang="de-DE" sz="20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60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Niedriges</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t>Risiko</a:t>
                      </a:r>
                      <a:endParaRPr lang="de-DE" sz="20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50000"/>
                        </a:lnSpc>
                        <a:spcAft>
                          <a:spcPts val="60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Mittleres</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r>
                        <a:rPr lang="de-DE" sz="1400" b="1" dirty="0" smtClean="0">
                          <a:solidFill>
                            <a:schemeClr val="accent4"/>
                          </a:solidFill>
                          <a:effectLst/>
                          <a:latin typeface="+mn-lt"/>
                          <a:ea typeface="Arial Unicode MS" panose="020B0604020202020204" pitchFamily="34" charset="-128"/>
                          <a:cs typeface="Times New Roman" panose="02020603050405020304" pitchFamily="18" charset="0"/>
                        </a:rPr>
                        <a:t>Risiko</a:t>
                      </a:r>
                      <a:endParaRPr lang="de-DE" sz="20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687074">
                <a:tc gridSpan="2">
                  <a:txBody>
                    <a:bodyPr/>
                    <a:lstStyle/>
                    <a:p>
                      <a:pPr marL="71755" marR="71755" algn="ctr">
                        <a:lnSpc>
                          <a:spcPct val="150000"/>
                        </a:lnSpc>
                        <a:spcBef>
                          <a:spcPts val="1800"/>
                        </a:spcBef>
                        <a:spcAft>
                          <a:spcPts val="0"/>
                        </a:spcAft>
                      </a:pPr>
                      <a:r>
                        <a:rPr lang="de-DE" sz="1000" b="1" dirty="0">
                          <a:solidFill>
                            <a:schemeClr val="accent4"/>
                          </a:solidFill>
                          <a:effectLst/>
                          <a:latin typeface="+mn-lt"/>
                          <a:ea typeface="Arial Unicode MS" panose="020B0604020202020204" pitchFamily="34" charset="-128"/>
                          <a:cs typeface="Times New Roman" panose="02020603050405020304" pitchFamily="18" charset="0"/>
                        </a:rPr>
                        <a:t> </a:t>
                      </a:r>
                      <a:endParaRPr lang="de-DE" sz="12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de-DE"/>
                    </a:p>
                  </a:txBody>
                  <a:tcPr/>
                </a:tc>
                <a:tc>
                  <a:txBody>
                    <a:bodyPr/>
                    <a:lstStyle/>
                    <a:p>
                      <a:pPr algn="ctr">
                        <a:lnSpc>
                          <a:spcPct val="150000"/>
                        </a:lnSpc>
                        <a:spcAft>
                          <a:spcPts val="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Niedrig</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endParaRPr lang="de-DE" sz="20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Mittel</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endParaRPr lang="de-DE" sz="20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de-DE" sz="1400" b="1" dirty="0">
                          <a:solidFill>
                            <a:schemeClr val="accent4"/>
                          </a:solidFill>
                          <a:effectLst/>
                          <a:latin typeface="+mn-lt"/>
                          <a:ea typeface="Arial Unicode MS" panose="020B0604020202020204" pitchFamily="34" charset="-128"/>
                          <a:cs typeface="Times New Roman" panose="02020603050405020304" pitchFamily="18" charset="0"/>
                        </a:rPr>
                        <a:t>Hoch</a:t>
                      </a:r>
                      <a:br>
                        <a:rPr lang="de-DE" sz="1400" b="1" dirty="0">
                          <a:solidFill>
                            <a:schemeClr val="accent4"/>
                          </a:solidFill>
                          <a:effectLst/>
                          <a:latin typeface="+mn-lt"/>
                          <a:ea typeface="Arial Unicode MS" panose="020B0604020202020204" pitchFamily="34" charset="-128"/>
                          <a:cs typeface="Times New Roman" panose="02020603050405020304" pitchFamily="18" charset="0"/>
                        </a:rPr>
                      </a:br>
                      <a:endParaRPr lang="de-DE" sz="20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605206">
                <a:tc gridSpan="2">
                  <a:txBody>
                    <a:bodyPr/>
                    <a:lstStyle/>
                    <a:p>
                      <a:pPr marL="71755" marR="71755" algn="ctr">
                        <a:lnSpc>
                          <a:spcPct val="150000"/>
                        </a:lnSpc>
                        <a:spcBef>
                          <a:spcPts val="1800"/>
                        </a:spcBef>
                        <a:spcAft>
                          <a:spcPts val="600"/>
                        </a:spcAft>
                      </a:pPr>
                      <a:r>
                        <a:rPr lang="de-DE" sz="1000" b="1" dirty="0">
                          <a:solidFill>
                            <a:schemeClr val="accent4"/>
                          </a:solidFill>
                          <a:effectLst/>
                          <a:latin typeface="+mn-lt"/>
                          <a:ea typeface="Arial Unicode MS" panose="020B0604020202020204" pitchFamily="34" charset="-128"/>
                          <a:cs typeface="Times New Roman" panose="02020603050405020304" pitchFamily="18" charset="0"/>
                        </a:rPr>
                        <a:t> </a:t>
                      </a:r>
                      <a:endParaRPr lang="de-DE" sz="12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tc gridSpan="3">
                  <a:txBody>
                    <a:bodyPr/>
                    <a:lstStyle/>
                    <a:p>
                      <a:pPr algn="ctr">
                        <a:lnSpc>
                          <a:spcPct val="150000"/>
                        </a:lnSpc>
                        <a:spcAft>
                          <a:spcPts val="0"/>
                        </a:spcAft>
                      </a:pPr>
                      <a:r>
                        <a:rPr lang="de-DE" sz="1800" b="1" dirty="0">
                          <a:solidFill>
                            <a:schemeClr val="accent4"/>
                          </a:solidFill>
                          <a:effectLst/>
                          <a:latin typeface="+mn-lt"/>
                          <a:ea typeface="Arial Unicode MS" panose="020B0604020202020204" pitchFamily="34" charset="-128"/>
                          <a:cs typeface="Times New Roman" panose="02020603050405020304" pitchFamily="18" charset="0"/>
                        </a:rPr>
                        <a:t>Schadensausmaß</a:t>
                      </a:r>
                      <a:endParaRPr lang="de-DE" sz="2800" dirty="0">
                        <a:solidFill>
                          <a:schemeClr val="accent4"/>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4"/>
                  </a:ext>
                </a:extLst>
              </a:tr>
            </a:tbl>
          </a:graphicData>
        </a:graphic>
      </p:graphicFrame>
      <p:sp>
        <p:nvSpPr>
          <p:cNvPr id="6" name="Foliennummernplatzhalter 5"/>
          <p:cNvSpPr>
            <a:spLocks noGrp="1"/>
          </p:cNvSpPr>
          <p:nvPr>
            <p:ph type="sldNum" sz="quarter" idx="12"/>
          </p:nvPr>
        </p:nvSpPr>
        <p:spPr/>
        <p:txBody>
          <a:bodyPr/>
          <a:lstStyle/>
          <a:p>
            <a:pPr>
              <a:defRPr/>
            </a:pPr>
            <a:fld id="{8D9675EF-14CD-4ED8-B4FA-515528AC52E1}" type="slidenum">
              <a:rPr lang="fr-CH" smtClean="0"/>
              <a:pPr>
                <a:defRPr/>
              </a:pPr>
              <a:t>12</a:t>
            </a:fld>
            <a:endParaRPr lang="fr-CH" dirty="0"/>
          </a:p>
        </p:txBody>
      </p:sp>
    </p:spTree>
    <p:extLst>
      <p:ext uri="{BB962C8B-B14F-4D97-AF65-F5344CB8AC3E}">
        <p14:creationId xmlns:p14="http://schemas.microsoft.com/office/powerpoint/2010/main" val="2170927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Evaluierungslogik</a:t>
            </a:r>
            <a:endParaRPr lang="fr-LU" dirty="0"/>
          </a:p>
        </p:txBody>
      </p:sp>
      <p:sp>
        <p:nvSpPr>
          <p:cNvPr id="3" name="Content Placeholder 2"/>
          <p:cNvSpPr>
            <a:spLocks noGrp="1"/>
          </p:cNvSpPr>
          <p:nvPr>
            <p:ph idx="1"/>
          </p:nvPr>
        </p:nvSpPr>
        <p:spPr/>
        <p:txBody>
          <a:bodyPr/>
          <a:lstStyle/>
          <a:p>
            <a:r>
              <a:rPr lang="en-US" sz="2800" dirty="0" smtClean="0"/>
              <a:t>Auf </a:t>
            </a:r>
            <a:r>
              <a:rPr lang="en-US" sz="2800" dirty="0" err="1" smtClean="0"/>
              <a:t>ein</a:t>
            </a:r>
            <a:r>
              <a:rPr lang="en-US" sz="2800" dirty="0" smtClean="0"/>
              <a:t> </a:t>
            </a:r>
            <a:r>
              <a:rPr lang="en-US" sz="2800" dirty="0" err="1" smtClean="0"/>
              <a:t>Risiko</a:t>
            </a:r>
            <a:r>
              <a:rPr lang="en-US" sz="2800" dirty="0" smtClean="0"/>
              <a:t> </a:t>
            </a:r>
            <a:r>
              <a:rPr lang="en-US" sz="2800" dirty="0" err="1" smtClean="0"/>
              <a:t>hin</a:t>
            </a:r>
            <a:r>
              <a:rPr lang="en-US" sz="2800" dirty="0" smtClean="0"/>
              <a:t> </a:t>
            </a:r>
            <a:r>
              <a:rPr lang="en-US" sz="2800" dirty="0" err="1" smtClean="0"/>
              <a:t>zielende</a:t>
            </a:r>
            <a:r>
              <a:rPr lang="en-US" sz="2800" dirty="0" smtClean="0"/>
              <a:t> </a:t>
            </a:r>
            <a:r>
              <a:rPr lang="en-US" sz="2800" dirty="0" err="1" smtClean="0"/>
              <a:t>Fragestellung</a:t>
            </a:r>
            <a:endParaRPr lang="en-US" sz="2800" dirty="0" smtClean="0"/>
          </a:p>
          <a:p>
            <a:r>
              <a:rPr lang="en-US" sz="2800" dirty="0" err="1" smtClean="0"/>
              <a:t>Bestehende</a:t>
            </a:r>
            <a:r>
              <a:rPr lang="en-US" sz="2800" dirty="0" smtClean="0"/>
              <a:t> </a:t>
            </a:r>
            <a:r>
              <a:rPr lang="en-US" sz="2800" dirty="0" err="1" smtClean="0"/>
              <a:t>Maßnahmen</a:t>
            </a:r>
            <a:endParaRPr lang="en-US" sz="2800" dirty="0" smtClean="0"/>
          </a:p>
          <a:p>
            <a:r>
              <a:rPr lang="en-US" sz="2800" dirty="0" err="1" smtClean="0"/>
              <a:t>Nicht</a:t>
            </a:r>
            <a:r>
              <a:rPr lang="en-US" sz="2800" dirty="0" smtClean="0"/>
              <a:t> </a:t>
            </a:r>
            <a:r>
              <a:rPr lang="en-US" sz="2800" dirty="0" err="1" smtClean="0"/>
              <a:t>vorhandene</a:t>
            </a:r>
            <a:r>
              <a:rPr lang="en-US" sz="2800" dirty="0" smtClean="0"/>
              <a:t> </a:t>
            </a:r>
            <a:r>
              <a:rPr lang="en-US" sz="2800" dirty="0" err="1" smtClean="0"/>
              <a:t>Maßnahme</a:t>
            </a:r>
            <a:r>
              <a:rPr lang="en-US" sz="2800" dirty="0" smtClean="0"/>
              <a:t> =&gt; </a:t>
            </a:r>
            <a:r>
              <a:rPr lang="en-US" sz="2800" dirty="0" err="1" smtClean="0"/>
              <a:t>potentielles</a:t>
            </a:r>
            <a:r>
              <a:rPr lang="en-US" sz="2800" dirty="0" smtClean="0"/>
              <a:t> </a:t>
            </a:r>
            <a:r>
              <a:rPr lang="en-US" sz="2800" dirty="0" err="1" smtClean="0"/>
              <a:t>Risiko</a:t>
            </a:r>
            <a:endParaRPr lang="en-US" sz="2800" dirty="0" smtClean="0">
              <a:sym typeface="Wingdings" panose="05000000000000000000" pitchFamily="2" charset="2"/>
            </a:endParaRPr>
          </a:p>
          <a:p>
            <a:r>
              <a:rPr lang="fr-FR" sz="2800" dirty="0" err="1" smtClean="0"/>
              <a:t>Eintrittswahrscheinlichkeit</a:t>
            </a:r>
            <a:r>
              <a:rPr lang="fr-FR" sz="2800" dirty="0" smtClean="0"/>
              <a:t> * </a:t>
            </a:r>
            <a:r>
              <a:rPr lang="fr-FR" sz="2800" dirty="0" err="1" smtClean="0"/>
              <a:t>Schadensausmaß</a:t>
            </a:r>
            <a:r>
              <a:rPr lang="fr-FR" sz="2800" dirty="0" smtClean="0"/>
              <a:t> : 3*3 Matrix</a:t>
            </a:r>
            <a:endParaRPr lang="en-US" sz="2800" dirty="0" smtClean="0">
              <a:sym typeface="Wingdings" panose="05000000000000000000" pitchFamily="2" charset="2"/>
            </a:endParaRPr>
          </a:p>
          <a:p>
            <a:r>
              <a:rPr lang="en-US" sz="2800" dirty="0" err="1" smtClean="0">
                <a:sym typeface="Wingdings" panose="05000000000000000000" pitchFamily="2" charset="2"/>
              </a:rPr>
              <a:t>Ist</a:t>
            </a:r>
            <a:r>
              <a:rPr lang="en-US" sz="2800" dirty="0" smtClean="0">
                <a:sym typeface="Wingdings" panose="05000000000000000000" pitchFamily="2" charset="2"/>
              </a:rPr>
              <a:t> das </a:t>
            </a:r>
            <a:r>
              <a:rPr lang="en-US" sz="2800" dirty="0" err="1" smtClean="0">
                <a:sym typeface="Wingdings" panose="05000000000000000000" pitchFamily="2" charset="2"/>
              </a:rPr>
              <a:t>Risiko</a:t>
            </a:r>
            <a:r>
              <a:rPr lang="en-US" sz="2800" dirty="0" smtClean="0">
                <a:sym typeface="Wingdings" panose="05000000000000000000" pitchFamily="2" charset="2"/>
              </a:rPr>
              <a:t> </a:t>
            </a:r>
            <a:r>
              <a:rPr lang="en-US" sz="2800" dirty="0" err="1" smtClean="0">
                <a:sym typeface="Wingdings" panose="05000000000000000000" pitchFamily="2" charset="2"/>
              </a:rPr>
              <a:t>ausreichend</a:t>
            </a:r>
            <a:r>
              <a:rPr lang="en-US" sz="2800" dirty="0" smtClean="0">
                <a:sym typeface="Wingdings" panose="05000000000000000000" pitchFamily="2" charset="2"/>
              </a:rPr>
              <a:t> </a:t>
            </a:r>
            <a:r>
              <a:rPr lang="en-US" sz="2800" dirty="0" err="1" smtClean="0">
                <a:sym typeface="Wingdings" panose="05000000000000000000" pitchFamily="2" charset="2"/>
              </a:rPr>
              <a:t>beherrscht</a:t>
            </a:r>
            <a:r>
              <a:rPr lang="en-US" sz="2800" dirty="0" smtClean="0">
                <a:sym typeface="Wingdings" panose="05000000000000000000" pitchFamily="2" charset="2"/>
              </a:rPr>
              <a:t> </a:t>
            </a:r>
            <a:r>
              <a:rPr lang="en-US" sz="2800" dirty="0" err="1" smtClean="0">
                <a:sym typeface="Wingdings" panose="05000000000000000000" pitchFamily="2" charset="2"/>
              </a:rPr>
              <a:t>oder</a:t>
            </a:r>
            <a:r>
              <a:rPr lang="en-US" sz="2800" dirty="0" smtClean="0">
                <a:sym typeface="Wingdings" panose="05000000000000000000" pitchFamily="2" charset="2"/>
              </a:rPr>
              <a:t> </a:t>
            </a:r>
            <a:r>
              <a:rPr lang="en-US" sz="2800" dirty="0" err="1" smtClean="0">
                <a:sym typeface="Wingdings" panose="05000000000000000000" pitchFamily="2" charset="2"/>
              </a:rPr>
              <a:t>müssen</a:t>
            </a:r>
            <a:r>
              <a:rPr lang="en-US" sz="2800" dirty="0" smtClean="0">
                <a:sym typeface="Wingdings" panose="05000000000000000000" pitchFamily="2" charset="2"/>
              </a:rPr>
              <a:t> </a:t>
            </a:r>
            <a:r>
              <a:rPr lang="en-US" sz="2800" dirty="0" err="1" smtClean="0">
                <a:sym typeface="Wingdings" panose="05000000000000000000" pitchFamily="2" charset="2"/>
              </a:rPr>
              <a:t>weitere</a:t>
            </a:r>
            <a:r>
              <a:rPr lang="en-US" sz="2800" dirty="0" smtClean="0">
                <a:sym typeface="Wingdings" panose="05000000000000000000" pitchFamily="2" charset="2"/>
              </a:rPr>
              <a:t> </a:t>
            </a:r>
            <a:r>
              <a:rPr lang="en-US" sz="2800" dirty="0" err="1" smtClean="0">
                <a:sym typeface="Wingdings" panose="05000000000000000000" pitchFamily="2" charset="2"/>
              </a:rPr>
              <a:t>Maßnahmen</a:t>
            </a:r>
            <a:r>
              <a:rPr lang="en-US" sz="2800" dirty="0" smtClean="0">
                <a:sym typeface="Wingdings" panose="05000000000000000000" pitchFamily="2" charset="2"/>
              </a:rPr>
              <a:t> </a:t>
            </a:r>
            <a:r>
              <a:rPr lang="en-US" sz="2800" dirty="0" err="1" smtClean="0">
                <a:sym typeface="Wingdings" panose="05000000000000000000" pitchFamily="2" charset="2"/>
              </a:rPr>
              <a:t>ergriffen</a:t>
            </a:r>
            <a:r>
              <a:rPr lang="en-US" sz="2800" dirty="0" smtClean="0">
                <a:sym typeface="Wingdings" panose="05000000000000000000" pitchFamily="2" charset="2"/>
              </a:rPr>
              <a:t> </a:t>
            </a:r>
            <a:r>
              <a:rPr lang="en-US" sz="2800" dirty="0" err="1" smtClean="0">
                <a:sym typeface="Wingdings" panose="05000000000000000000" pitchFamily="2" charset="2"/>
              </a:rPr>
              <a:t>werden</a:t>
            </a:r>
            <a:r>
              <a:rPr lang="en-US" sz="2800" dirty="0" smtClean="0">
                <a:sym typeface="Wingdings" panose="05000000000000000000" pitchFamily="2" charset="2"/>
              </a:rPr>
              <a:t>?</a:t>
            </a:r>
            <a:endParaRPr lang="en-US" sz="2800" dirty="0"/>
          </a:p>
        </p:txBody>
      </p:sp>
      <p:sp>
        <p:nvSpPr>
          <p:cNvPr id="4" name="Slide Number Placeholder 3"/>
          <p:cNvSpPr>
            <a:spLocks noGrp="1"/>
          </p:cNvSpPr>
          <p:nvPr>
            <p:ph type="sldNum" sz="quarter" idx="12"/>
          </p:nvPr>
        </p:nvSpPr>
        <p:spPr/>
        <p:txBody>
          <a:bodyPr/>
          <a:lstStyle/>
          <a:p>
            <a:pPr>
              <a:defRPr/>
            </a:pPr>
            <a:fld id="{8D9675EF-14CD-4ED8-B4FA-515528AC52E1}" type="slidenum">
              <a:rPr lang="fr-CH" smtClean="0"/>
              <a:pPr>
                <a:defRPr/>
              </a:pPr>
              <a:t>13</a:t>
            </a:fld>
            <a:endParaRPr lang="fr-CH" dirty="0"/>
          </a:p>
        </p:txBody>
      </p:sp>
    </p:spTree>
    <p:extLst>
      <p:ext uri="{BB962C8B-B14F-4D97-AF65-F5344CB8AC3E}">
        <p14:creationId xmlns:p14="http://schemas.microsoft.com/office/powerpoint/2010/main" val="4076858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smtClean="0"/>
              <a:t>Evaluierungsmöglichkeiten</a:t>
            </a:r>
            <a:endParaRPr lang="lb-LU" dirty="0"/>
          </a:p>
        </p:txBody>
      </p:sp>
      <p:sp>
        <p:nvSpPr>
          <p:cNvPr id="3" name="Content Placeholder 2"/>
          <p:cNvSpPr>
            <a:spLocks noGrp="1"/>
          </p:cNvSpPr>
          <p:nvPr>
            <p:ph idx="1"/>
          </p:nvPr>
        </p:nvSpPr>
        <p:spPr/>
        <p:txBody>
          <a:bodyPr/>
          <a:lstStyle/>
          <a:p>
            <a:endParaRPr lang="lb-LU" dirty="0"/>
          </a:p>
        </p:txBody>
      </p:sp>
      <p:sp>
        <p:nvSpPr>
          <p:cNvPr id="4" name="Date Placeholder 3"/>
          <p:cNvSpPr>
            <a:spLocks noGrp="1"/>
          </p:cNvSpPr>
          <p:nvPr>
            <p:ph type="dt" sz="half" idx="10"/>
          </p:nvPr>
        </p:nvSpPr>
        <p:spPr/>
        <p:txBody>
          <a:bodyPr/>
          <a:lstStyle/>
          <a:p>
            <a:pPr>
              <a:defRPr/>
            </a:pPr>
            <a:fld id="{67267DC1-5287-4170-BBB8-BBBA326B833D}" type="datetime1">
              <a:rPr lang="de-DE" smtClean="0"/>
              <a:t>01.10.2019</a:t>
            </a:fld>
            <a:endParaRPr lang="en-US" dirty="0"/>
          </a:p>
        </p:txBody>
      </p:sp>
      <p:sp>
        <p:nvSpPr>
          <p:cNvPr id="5" name="Footer Placeholder 4"/>
          <p:cNvSpPr>
            <a:spLocks noGrp="1"/>
          </p:cNvSpPr>
          <p:nvPr>
            <p:ph type="ftr" sz="quarter" idx="11"/>
          </p:nvPr>
        </p:nvSpPr>
        <p:spPr/>
        <p:txBody>
          <a:bodyPr/>
          <a:lstStyle/>
          <a:p>
            <a:pPr>
              <a:defRPr/>
            </a:pPr>
            <a:r>
              <a:rPr lang="fr-FR" smtClean="0"/>
              <a:t>© IWW Zentrum Wasser &amp; Administration de la gestion de l’eau, 2018</a:t>
            </a:r>
            <a:endParaRPr lang="en-US" dirty="0"/>
          </a:p>
        </p:txBody>
      </p:sp>
      <p:sp>
        <p:nvSpPr>
          <p:cNvPr id="6" name="Slide Number Placeholder 5"/>
          <p:cNvSpPr>
            <a:spLocks noGrp="1"/>
          </p:cNvSpPr>
          <p:nvPr>
            <p:ph type="sldNum" sz="quarter" idx="12"/>
          </p:nvPr>
        </p:nvSpPr>
        <p:spPr/>
        <p:txBody>
          <a:bodyPr/>
          <a:lstStyle/>
          <a:p>
            <a:pPr>
              <a:defRPr/>
            </a:pPr>
            <a:fld id="{8D9675EF-14CD-4ED8-B4FA-515528AC52E1}" type="slidenum">
              <a:rPr lang="de-DE" smtClean="0"/>
              <a:pPr>
                <a:defRPr/>
              </a:pPr>
              <a:t>14</a:t>
            </a:fld>
            <a:endParaRPr lang="de-DE" dirty="0"/>
          </a:p>
        </p:txBody>
      </p:sp>
      <p:pic>
        <p:nvPicPr>
          <p:cNvPr id="7" name="Picture 6"/>
          <p:cNvPicPr>
            <a:picLocks noChangeAspect="1"/>
          </p:cNvPicPr>
          <p:nvPr/>
        </p:nvPicPr>
        <p:blipFill>
          <a:blip r:embed="rId2"/>
          <a:stretch>
            <a:fillRect/>
          </a:stretch>
        </p:blipFill>
        <p:spPr>
          <a:xfrm>
            <a:off x="148090" y="4388205"/>
            <a:ext cx="8892558" cy="3751695"/>
          </a:xfrm>
          <a:prstGeom prst="rect">
            <a:avLst/>
          </a:prstGeom>
        </p:spPr>
      </p:pic>
      <p:pic>
        <p:nvPicPr>
          <p:cNvPr id="8" name="Picture 7"/>
          <p:cNvPicPr>
            <a:picLocks noChangeAspect="1"/>
          </p:cNvPicPr>
          <p:nvPr/>
        </p:nvPicPr>
        <p:blipFill>
          <a:blip r:embed="rId3"/>
          <a:stretch>
            <a:fillRect/>
          </a:stretch>
        </p:blipFill>
        <p:spPr>
          <a:xfrm>
            <a:off x="103352" y="843571"/>
            <a:ext cx="8937296" cy="3874714"/>
          </a:xfrm>
          <a:prstGeom prst="rect">
            <a:avLst/>
          </a:prstGeom>
        </p:spPr>
      </p:pic>
    </p:spTree>
    <p:extLst>
      <p:ext uri="{BB962C8B-B14F-4D97-AF65-F5344CB8AC3E}">
        <p14:creationId xmlns:p14="http://schemas.microsoft.com/office/powerpoint/2010/main" val="3049588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smtClean="0"/>
              <a:t>Zusammenfassung</a:t>
            </a:r>
            <a:r>
              <a:rPr lang="fr-FR" dirty="0" smtClean="0"/>
              <a:t> </a:t>
            </a:r>
            <a:r>
              <a:rPr lang="fr-FR" dirty="0" err="1" smtClean="0"/>
              <a:t>und</a:t>
            </a:r>
            <a:r>
              <a:rPr lang="fr-FR" dirty="0" smtClean="0"/>
              <a:t> </a:t>
            </a:r>
            <a:r>
              <a:rPr lang="fr-FR" dirty="0" err="1" smtClean="0"/>
              <a:t>Ausblick</a:t>
            </a:r>
            <a:endParaRPr lang="lb-LU" dirty="0"/>
          </a:p>
        </p:txBody>
      </p:sp>
      <p:sp>
        <p:nvSpPr>
          <p:cNvPr id="3" name="Content Placeholder 2"/>
          <p:cNvSpPr>
            <a:spLocks noGrp="1"/>
          </p:cNvSpPr>
          <p:nvPr>
            <p:ph idx="1"/>
          </p:nvPr>
        </p:nvSpPr>
        <p:spPr/>
        <p:txBody>
          <a:bodyPr/>
          <a:lstStyle/>
          <a:p>
            <a:r>
              <a:rPr lang="en-GB" sz="2800" dirty="0" err="1" smtClean="0"/>
              <a:t>Einfach</a:t>
            </a:r>
            <a:r>
              <a:rPr lang="en-GB" sz="2800" dirty="0" smtClean="0"/>
              <a:t> </a:t>
            </a:r>
            <a:r>
              <a:rPr lang="en-GB" sz="2800" dirty="0" err="1" smtClean="0"/>
              <a:t>verständliches</a:t>
            </a:r>
            <a:r>
              <a:rPr lang="en-GB" sz="2800" dirty="0" smtClean="0"/>
              <a:t> </a:t>
            </a:r>
            <a:r>
              <a:rPr lang="en-GB" sz="2800" dirty="0" err="1" smtClean="0"/>
              <a:t>webbasiertes</a:t>
            </a:r>
            <a:r>
              <a:rPr lang="en-GB" sz="2800" dirty="0" smtClean="0"/>
              <a:t> </a:t>
            </a:r>
            <a:r>
              <a:rPr lang="en-GB" sz="2800" dirty="0"/>
              <a:t>T</a:t>
            </a:r>
            <a:r>
              <a:rPr lang="en-GB" sz="2800" dirty="0" smtClean="0"/>
              <a:t>ool</a:t>
            </a:r>
          </a:p>
          <a:p>
            <a:r>
              <a:rPr lang="en-GB" sz="2800" dirty="0" err="1" smtClean="0"/>
              <a:t>Selbstbeschreibend</a:t>
            </a:r>
            <a:endParaRPr lang="en-GB" sz="2800" dirty="0" smtClean="0"/>
          </a:p>
          <a:p>
            <a:r>
              <a:rPr lang="en-GB" sz="2800" dirty="0" smtClean="0"/>
              <a:t>Auf </a:t>
            </a:r>
            <a:r>
              <a:rPr lang="en-GB" sz="2800" dirty="0" err="1" smtClean="0"/>
              <a:t>Risiken</a:t>
            </a:r>
            <a:r>
              <a:rPr lang="en-GB" sz="2800" dirty="0" smtClean="0"/>
              <a:t> </a:t>
            </a:r>
            <a:r>
              <a:rPr lang="en-GB" sz="2800" dirty="0" err="1" smtClean="0"/>
              <a:t>zielende</a:t>
            </a:r>
            <a:r>
              <a:rPr lang="en-GB" sz="2800" dirty="0" smtClean="0"/>
              <a:t> </a:t>
            </a:r>
            <a:r>
              <a:rPr lang="en-GB" sz="2800" dirty="0" err="1" smtClean="0"/>
              <a:t>Fragestellung</a:t>
            </a:r>
            <a:r>
              <a:rPr lang="en-GB" sz="2800" dirty="0" smtClean="0"/>
              <a:t> </a:t>
            </a:r>
            <a:r>
              <a:rPr lang="en-GB" sz="2800" dirty="0" smtClean="0">
                <a:sym typeface="Wingdings" panose="05000000000000000000" pitchFamily="2" charset="2"/>
              </a:rPr>
              <a:t> </a:t>
            </a:r>
            <a:r>
              <a:rPr lang="en-GB" sz="2800" dirty="0" err="1" smtClean="0">
                <a:sym typeface="Wingdings" panose="05000000000000000000" pitchFamily="2" charset="2"/>
              </a:rPr>
              <a:t>schulendes</a:t>
            </a:r>
            <a:r>
              <a:rPr lang="en-GB" sz="2800" dirty="0" smtClean="0">
                <a:sym typeface="Wingdings" panose="05000000000000000000" pitchFamily="2" charset="2"/>
              </a:rPr>
              <a:t> Instrument</a:t>
            </a:r>
          </a:p>
          <a:p>
            <a:r>
              <a:rPr lang="en-GB" sz="2800" dirty="0" err="1" smtClean="0"/>
              <a:t>Basistool</a:t>
            </a:r>
            <a:r>
              <a:rPr lang="en-GB" sz="2800" dirty="0" smtClean="0"/>
              <a:t> </a:t>
            </a:r>
            <a:r>
              <a:rPr lang="en-GB" sz="2800" dirty="0" err="1" smtClean="0"/>
              <a:t>für</a:t>
            </a:r>
            <a:r>
              <a:rPr lang="en-GB" sz="2800" dirty="0" smtClean="0"/>
              <a:t> </a:t>
            </a:r>
            <a:r>
              <a:rPr lang="en-GB" sz="2800" dirty="0" err="1" smtClean="0"/>
              <a:t>zukünftige</a:t>
            </a:r>
            <a:r>
              <a:rPr lang="en-GB" sz="2800" dirty="0" smtClean="0"/>
              <a:t> </a:t>
            </a:r>
            <a:r>
              <a:rPr lang="en-GB" sz="2800" dirty="0" err="1" smtClean="0"/>
              <a:t>Tochtertools</a:t>
            </a:r>
            <a:r>
              <a:rPr lang="en-GB" sz="2800" dirty="0" smtClean="0"/>
              <a:t>:</a:t>
            </a:r>
            <a:endParaRPr lang="lb-LU" sz="2800" dirty="0"/>
          </a:p>
        </p:txBody>
      </p:sp>
      <p:sp>
        <p:nvSpPr>
          <p:cNvPr id="4" name="Slide Number Placeholder 3"/>
          <p:cNvSpPr>
            <a:spLocks noGrp="1"/>
          </p:cNvSpPr>
          <p:nvPr>
            <p:ph type="sldNum" sz="quarter" idx="12"/>
          </p:nvPr>
        </p:nvSpPr>
        <p:spPr/>
        <p:txBody>
          <a:bodyPr/>
          <a:lstStyle/>
          <a:p>
            <a:pPr>
              <a:defRPr/>
            </a:pPr>
            <a:fld id="{8D9675EF-14CD-4ED8-B4FA-515528AC52E1}" type="slidenum">
              <a:rPr lang="fr-CH" smtClean="0"/>
              <a:pPr>
                <a:defRPr/>
              </a:pPr>
              <a:t>15</a:t>
            </a:fld>
            <a:endParaRPr lang="fr-CH" dirty="0"/>
          </a:p>
        </p:txBody>
      </p:sp>
      <p:sp>
        <p:nvSpPr>
          <p:cNvPr id="6" name="TextBox 5"/>
          <p:cNvSpPr txBox="1"/>
          <p:nvPr/>
        </p:nvSpPr>
        <p:spPr>
          <a:xfrm>
            <a:off x="3779911" y="4018684"/>
            <a:ext cx="1597833" cy="461665"/>
          </a:xfrm>
          <a:prstGeom prst="rect">
            <a:avLst/>
          </a:prstGeom>
          <a:noFill/>
          <a:ln>
            <a:solidFill>
              <a:schemeClr val="accent4"/>
            </a:solidFill>
          </a:ln>
        </p:spPr>
        <p:txBody>
          <a:bodyPr wrap="square" rtlCol="0">
            <a:spAutoFit/>
          </a:bodyPr>
          <a:lstStyle/>
          <a:p>
            <a:pPr algn="ctr"/>
            <a:r>
              <a:rPr lang="fr-CH" sz="2400" b="1" dirty="0" smtClean="0">
                <a:solidFill>
                  <a:schemeClr val="tx2"/>
                </a:solidFill>
              </a:rPr>
              <a:t>LuxWSP</a:t>
            </a:r>
            <a:endParaRPr lang="lb-LU" sz="2400" b="1" dirty="0">
              <a:solidFill>
                <a:schemeClr val="tx2"/>
              </a:solidFill>
            </a:endParaRPr>
          </a:p>
        </p:txBody>
      </p:sp>
      <p:sp>
        <p:nvSpPr>
          <p:cNvPr id="7" name="TextBox 6"/>
          <p:cNvSpPr txBox="1"/>
          <p:nvPr/>
        </p:nvSpPr>
        <p:spPr>
          <a:xfrm>
            <a:off x="3442633" y="5119661"/>
            <a:ext cx="2443744" cy="369332"/>
          </a:xfrm>
          <a:prstGeom prst="rect">
            <a:avLst/>
          </a:prstGeom>
          <a:noFill/>
          <a:ln>
            <a:solidFill>
              <a:schemeClr val="accent4"/>
            </a:solidFill>
          </a:ln>
        </p:spPr>
        <p:txBody>
          <a:bodyPr wrap="square" rtlCol="0">
            <a:spAutoFit/>
          </a:bodyPr>
          <a:lstStyle/>
          <a:p>
            <a:pPr algn="ctr"/>
            <a:r>
              <a:rPr lang="fr-CH" dirty="0" smtClean="0">
                <a:solidFill>
                  <a:schemeClr val="tx2"/>
                </a:solidFill>
              </a:rPr>
              <a:t>Lux-Contamination</a:t>
            </a:r>
            <a:endParaRPr lang="lb-LU" dirty="0">
              <a:solidFill>
                <a:schemeClr val="tx2"/>
              </a:solidFill>
            </a:endParaRPr>
          </a:p>
        </p:txBody>
      </p:sp>
      <p:sp>
        <p:nvSpPr>
          <p:cNvPr id="8" name="TextBox 7"/>
          <p:cNvSpPr txBox="1"/>
          <p:nvPr/>
        </p:nvSpPr>
        <p:spPr>
          <a:xfrm>
            <a:off x="1136153" y="5104074"/>
            <a:ext cx="2221301" cy="369332"/>
          </a:xfrm>
          <a:prstGeom prst="rect">
            <a:avLst/>
          </a:prstGeom>
          <a:noFill/>
          <a:ln>
            <a:solidFill>
              <a:schemeClr val="accent4"/>
            </a:solidFill>
          </a:ln>
        </p:spPr>
        <p:txBody>
          <a:bodyPr wrap="square" rtlCol="0">
            <a:spAutoFit/>
          </a:bodyPr>
          <a:lstStyle/>
          <a:p>
            <a:pPr algn="ctr"/>
            <a:r>
              <a:rPr lang="fr-CH" dirty="0" err="1" smtClean="0">
                <a:solidFill>
                  <a:schemeClr val="tx2"/>
                </a:solidFill>
              </a:rPr>
              <a:t>Maßnahmen</a:t>
            </a:r>
            <a:r>
              <a:rPr lang="fr-CH" dirty="0" smtClean="0">
                <a:solidFill>
                  <a:schemeClr val="tx2"/>
                </a:solidFill>
              </a:rPr>
              <a:t> in ZPS</a:t>
            </a:r>
            <a:endParaRPr lang="lb-LU" dirty="0">
              <a:solidFill>
                <a:schemeClr val="tx2"/>
              </a:solidFill>
            </a:endParaRPr>
          </a:p>
        </p:txBody>
      </p:sp>
      <p:sp>
        <p:nvSpPr>
          <p:cNvPr id="9" name="TextBox 8"/>
          <p:cNvSpPr txBox="1"/>
          <p:nvPr/>
        </p:nvSpPr>
        <p:spPr>
          <a:xfrm>
            <a:off x="5926494" y="5104074"/>
            <a:ext cx="1597833" cy="369332"/>
          </a:xfrm>
          <a:prstGeom prst="rect">
            <a:avLst/>
          </a:prstGeom>
          <a:noFill/>
          <a:ln>
            <a:solidFill>
              <a:schemeClr val="accent4"/>
            </a:solidFill>
          </a:ln>
        </p:spPr>
        <p:txBody>
          <a:bodyPr wrap="square" rtlCol="0">
            <a:spAutoFit/>
          </a:bodyPr>
          <a:lstStyle/>
          <a:p>
            <a:pPr algn="ctr"/>
            <a:r>
              <a:rPr lang="en-GB" dirty="0" smtClean="0">
                <a:solidFill>
                  <a:schemeClr val="tx2"/>
                </a:solidFill>
              </a:rPr>
              <a:t>Reporting</a:t>
            </a:r>
            <a:endParaRPr lang="en-GB" dirty="0">
              <a:solidFill>
                <a:schemeClr val="tx2"/>
              </a:solidFill>
            </a:endParaRPr>
          </a:p>
        </p:txBody>
      </p:sp>
      <p:cxnSp>
        <p:nvCxnSpPr>
          <p:cNvPr id="11" name="Straight Arrow Connector 10"/>
          <p:cNvCxnSpPr/>
          <p:nvPr/>
        </p:nvCxnSpPr>
        <p:spPr>
          <a:xfrm>
            <a:off x="4644008" y="4631477"/>
            <a:ext cx="0" cy="472597"/>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48064" y="4618291"/>
            <a:ext cx="1909392" cy="467112"/>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990017" y="4621955"/>
            <a:ext cx="1224610" cy="449829"/>
          </a:xfrm>
          <a:prstGeom prst="straightConnector1">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062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Chancen &amp; Vorteile</a:t>
            </a:r>
            <a:endParaRPr lang="de-DE" dirty="0"/>
          </a:p>
        </p:txBody>
      </p:sp>
      <p:sp>
        <p:nvSpPr>
          <p:cNvPr id="2" name="Inhaltsplatzhalter 1"/>
          <p:cNvSpPr>
            <a:spLocks noGrp="1"/>
          </p:cNvSpPr>
          <p:nvPr>
            <p:ph idx="1"/>
          </p:nvPr>
        </p:nvSpPr>
        <p:spPr/>
        <p:txBody>
          <a:bodyPr/>
          <a:lstStyle/>
          <a:p>
            <a:r>
              <a:rPr lang="de-DE" sz="2400" dirty="0" smtClean="0"/>
              <a:t>Die Umsetzung eines Water Safety Plans bringt viele Vorteile mit sich:</a:t>
            </a:r>
          </a:p>
          <a:p>
            <a:pPr lvl="1"/>
            <a:r>
              <a:rPr lang="de-DE" sz="2000" dirty="0" smtClean="0"/>
              <a:t>Werkzeug, um Risiken für die Trinkwasserversorgung systematisch zu erfassen und zu managen</a:t>
            </a:r>
          </a:p>
          <a:p>
            <a:pPr lvl="1"/>
            <a:r>
              <a:rPr lang="de-DE" sz="2000" dirty="0"/>
              <a:t>Verringerung von Störfällen</a:t>
            </a:r>
          </a:p>
          <a:p>
            <a:pPr lvl="1"/>
            <a:r>
              <a:rPr lang="de-DE" sz="2000" dirty="0" smtClean="0"/>
              <a:t>Verbessertes Verständnis des eigenen Versorgungssystems</a:t>
            </a:r>
          </a:p>
          <a:p>
            <a:pPr lvl="1"/>
            <a:r>
              <a:rPr lang="de-DE" sz="2000" dirty="0" smtClean="0"/>
              <a:t>Verbesserte Kenntnis der Anforderungen aus Gesetzen und dem technischen Regelwerk</a:t>
            </a:r>
          </a:p>
          <a:p>
            <a:pPr lvl="1"/>
            <a:r>
              <a:rPr lang="de-DE" sz="2000" dirty="0" smtClean="0"/>
              <a:t>Entscheidungsgrundlage für die Priorisierung geplanter Investitionen</a:t>
            </a:r>
            <a:endParaRPr lang="de-DE" sz="2000" dirty="0"/>
          </a:p>
          <a:p>
            <a:pPr lvl="1"/>
            <a:r>
              <a:rPr lang="de-DE" sz="2000" dirty="0" smtClean="0"/>
              <a:t>Fördert den Wissensaustausch zwischen den Beteiligten </a:t>
            </a:r>
          </a:p>
          <a:p>
            <a:pPr lvl="1"/>
            <a:r>
              <a:rPr lang="de-DE" sz="2000" dirty="0" smtClean="0"/>
              <a:t>Dokumentation von Betriebswissen</a:t>
            </a:r>
          </a:p>
          <a:p>
            <a:pPr lvl="1"/>
            <a:r>
              <a:rPr lang="de-DE" sz="2000" dirty="0" smtClean="0"/>
              <a:t>Optimierung der Eigenüberwachung</a:t>
            </a:r>
          </a:p>
        </p:txBody>
      </p:sp>
      <p:sp>
        <p:nvSpPr>
          <p:cNvPr id="6" name="Foliennummernplatzhalter 5"/>
          <p:cNvSpPr>
            <a:spLocks noGrp="1"/>
          </p:cNvSpPr>
          <p:nvPr>
            <p:ph type="sldNum" sz="quarter" idx="12"/>
          </p:nvPr>
        </p:nvSpPr>
        <p:spPr/>
        <p:txBody>
          <a:bodyPr/>
          <a:lstStyle/>
          <a:p>
            <a:pPr>
              <a:defRPr/>
            </a:pPr>
            <a:fld id="{8D9675EF-14CD-4ED8-B4FA-515528AC52E1}" type="slidenum">
              <a:rPr lang="fr-CH" smtClean="0"/>
              <a:pPr>
                <a:defRPr/>
              </a:pPr>
              <a:t>16</a:t>
            </a:fld>
            <a:endParaRPr lang="fr-CH" dirty="0"/>
          </a:p>
        </p:txBody>
      </p:sp>
    </p:spTree>
    <p:extLst>
      <p:ext uri="{BB962C8B-B14F-4D97-AF65-F5344CB8AC3E}">
        <p14:creationId xmlns:p14="http://schemas.microsoft.com/office/powerpoint/2010/main" val="3826888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t>Fallbeispiele</a:t>
            </a:r>
            <a:endParaRPr lang="de-DE" sz="2400" dirty="0"/>
          </a:p>
        </p:txBody>
      </p:sp>
      <p:sp>
        <p:nvSpPr>
          <p:cNvPr id="3" name="Inhaltsplatzhalter 2"/>
          <p:cNvSpPr>
            <a:spLocks noGrp="1"/>
          </p:cNvSpPr>
          <p:nvPr>
            <p:ph idx="1"/>
          </p:nvPr>
        </p:nvSpPr>
        <p:spPr/>
        <p:txBody>
          <a:bodyPr/>
          <a:lstStyle/>
          <a:p>
            <a:pPr marL="514350" indent="-514350">
              <a:buFont typeface="+mj-lt"/>
              <a:buAutoNum type="alphaLcPeriod"/>
            </a:pPr>
            <a:r>
              <a:rPr lang="de-DE" sz="2800" b="1" dirty="0" smtClean="0">
                <a:solidFill>
                  <a:srgbClr val="FF0000"/>
                </a:solidFill>
              </a:rPr>
              <a:t>Kategorie 1 Maßnahmen: Sofortumsetzung</a:t>
            </a:r>
          </a:p>
          <a:p>
            <a:pPr marL="514350" indent="-514350">
              <a:buFont typeface="+mj-lt"/>
              <a:buAutoNum type="alphaLcPeriod"/>
            </a:pPr>
            <a:r>
              <a:rPr lang="de-DE" sz="2800" dirty="0" smtClean="0"/>
              <a:t>Kategorie 2 Maßnahmen: Sanierungskonzept </a:t>
            </a:r>
          </a:p>
          <a:p>
            <a:pPr marL="514350" indent="-514350">
              <a:buFont typeface="+mj-lt"/>
              <a:buAutoNum type="alphaLcPeriod"/>
            </a:pPr>
            <a:r>
              <a:rPr lang="de-DE" sz="2800" dirty="0" smtClean="0"/>
              <a:t>Kategorie </a:t>
            </a:r>
            <a:r>
              <a:rPr lang="de-DE" sz="2800" dirty="0"/>
              <a:t>3 </a:t>
            </a:r>
            <a:r>
              <a:rPr lang="de-DE" sz="2800" dirty="0" smtClean="0"/>
              <a:t>Maßnahmen: Ergänzend</a:t>
            </a:r>
          </a:p>
        </p:txBody>
      </p:sp>
      <p:sp>
        <p:nvSpPr>
          <p:cNvPr id="9" name="Foliennummernplatzhalter 8"/>
          <p:cNvSpPr>
            <a:spLocks noGrp="1"/>
          </p:cNvSpPr>
          <p:nvPr>
            <p:ph type="sldNum" sz="quarter" idx="12"/>
          </p:nvPr>
        </p:nvSpPr>
        <p:spPr/>
        <p:txBody>
          <a:bodyPr/>
          <a:lstStyle/>
          <a:p>
            <a:pPr>
              <a:defRPr/>
            </a:pPr>
            <a:fld id="{8D9675EF-14CD-4ED8-B4FA-515528AC52E1}" type="slidenum">
              <a:rPr lang="fr-CH" smtClean="0"/>
              <a:pPr>
                <a:defRPr/>
              </a:pPr>
              <a:t>17</a:t>
            </a:fld>
            <a:endParaRPr lang="fr-CH" dirty="0"/>
          </a:p>
        </p:txBody>
      </p:sp>
      <p:pic>
        <p:nvPicPr>
          <p:cNvPr id="7"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601" y="3068960"/>
            <a:ext cx="2204806" cy="3026598"/>
          </a:xfrm>
          <a:prstGeom prst="rect">
            <a:avLst/>
          </a:prstGeom>
        </p:spPr>
      </p:pic>
    </p:spTree>
    <p:extLst>
      <p:ext uri="{BB962C8B-B14F-4D97-AF65-F5344CB8AC3E}">
        <p14:creationId xmlns:p14="http://schemas.microsoft.com/office/powerpoint/2010/main" val="1390365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Kategorie 1 Maßnahmen: </a:t>
            </a:r>
            <a:r>
              <a:rPr lang="de-DE" dirty="0" smtClean="0"/>
              <a:t>Sofortumsetzung </a:t>
            </a:r>
            <a:endParaRPr lang="de-DE" dirty="0"/>
          </a:p>
        </p:txBody>
      </p:sp>
      <p:sp>
        <p:nvSpPr>
          <p:cNvPr id="3" name="Inhaltsplatzhalter 2"/>
          <p:cNvSpPr>
            <a:spLocks noGrp="1"/>
          </p:cNvSpPr>
          <p:nvPr>
            <p:ph idx="1"/>
          </p:nvPr>
        </p:nvSpPr>
        <p:spPr>
          <a:xfrm>
            <a:off x="332765" y="836712"/>
            <a:ext cx="8229600" cy="4929411"/>
          </a:xfrm>
        </p:spPr>
        <p:txBody>
          <a:bodyPr/>
          <a:lstStyle/>
          <a:p>
            <a:pPr marL="0" indent="0" fontAlgn="t">
              <a:buNone/>
            </a:pPr>
            <a:r>
              <a:rPr lang="de-DE" sz="2400" b="1" u="sng" dirty="0" smtClean="0"/>
              <a:t>Rückschlagklappe:</a:t>
            </a:r>
            <a:endParaRPr lang="de-DE" sz="2400" b="1" dirty="0"/>
          </a:p>
          <a:p>
            <a:pPr fontAlgn="t"/>
            <a:r>
              <a:rPr lang="de-DE" sz="2400" dirty="0"/>
              <a:t>Frage:</a:t>
            </a:r>
          </a:p>
          <a:p>
            <a:pPr lvl="1" fontAlgn="t"/>
            <a:r>
              <a:rPr lang="de-DE" sz="2000" dirty="0"/>
              <a:t>Hydraulische Trennung der </a:t>
            </a:r>
            <a:r>
              <a:rPr lang="de-DE" sz="2000" u="sng" dirty="0"/>
              <a:t>Überlaufleitung</a:t>
            </a:r>
            <a:r>
              <a:rPr lang="de-DE" sz="2000" dirty="0"/>
              <a:t> durch Rückschlagklappe und freien Auslauf vorhanden?</a:t>
            </a:r>
          </a:p>
          <a:p>
            <a:pPr lvl="1" fontAlgn="t"/>
            <a:r>
              <a:rPr lang="de-DE" sz="2000" dirty="0"/>
              <a:t>Hydraulische Trennung der </a:t>
            </a:r>
            <a:r>
              <a:rPr lang="de-DE" sz="2000" u="sng" dirty="0"/>
              <a:t>Entleerungsleitung</a:t>
            </a:r>
            <a:r>
              <a:rPr lang="de-DE" sz="2000" dirty="0"/>
              <a:t> durch Rückschlagklappe und freien Auslauf vorhanden?</a:t>
            </a:r>
          </a:p>
          <a:p>
            <a:pPr lvl="1" fontAlgn="t"/>
            <a:r>
              <a:rPr lang="lb-LU" sz="2000" dirty="0"/>
              <a:t>Funktionsfähige Rückschlagklappe vorhanden?</a:t>
            </a:r>
          </a:p>
          <a:p>
            <a:endParaRPr lang="de-DE" sz="2800" dirty="0"/>
          </a:p>
        </p:txBody>
      </p:sp>
      <p:sp>
        <p:nvSpPr>
          <p:cNvPr id="6" name="Foliennummernplatzhalter 5"/>
          <p:cNvSpPr>
            <a:spLocks noGrp="1"/>
          </p:cNvSpPr>
          <p:nvPr>
            <p:ph type="sldNum" sz="quarter" idx="12"/>
          </p:nvPr>
        </p:nvSpPr>
        <p:spPr/>
        <p:txBody>
          <a:bodyPr/>
          <a:lstStyle/>
          <a:p>
            <a:pPr>
              <a:defRPr/>
            </a:pPr>
            <a:fld id="{8D9675EF-14CD-4ED8-B4FA-515528AC52E1}" type="slidenum">
              <a:rPr lang="fr-CH" smtClean="0"/>
              <a:pPr>
                <a:defRPr/>
              </a:pPr>
              <a:t>18</a:t>
            </a:fld>
            <a:endParaRPr lang="fr-CH" dirty="0"/>
          </a:p>
        </p:txBody>
      </p:sp>
      <p:pic>
        <p:nvPicPr>
          <p:cNvPr id="5" name="Picture 4"/>
          <p:cNvPicPr>
            <a:picLocks noChangeAspect="1"/>
          </p:cNvPicPr>
          <p:nvPr/>
        </p:nvPicPr>
        <p:blipFill>
          <a:blip r:embed="rId2"/>
          <a:stretch>
            <a:fillRect/>
          </a:stretch>
        </p:blipFill>
        <p:spPr>
          <a:xfrm>
            <a:off x="353159" y="3501008"/>
            <a:ext cx="2426497" cy="1816429"/>
          </a:xfrm>
          <a:prstGeom prst="rect">
            <a:avLst/>
          </a:prstGeom>
        </p:spPr>
      </p:pic>
      <p:pic>
        <p:nvPicPr>
          <p:cNvPr id="7"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4772159"/>
            <a:ext cx="2624430" cy="1968323"/>
          </a:xfrm>
          <a:prstGeom prst="rect">
            <a:avLst/>
          </a:prstGeom>
        </p:spPr>
      </p:pic>
      <p:pic>
        <p:nvPicPr>
          <p:cNvPr id="8" name="Picture 7"/>
          <p:cNvPicPr>
            <a:picLocks noChangeAspect="1"/>
          </p:cNvPicPr>
          <p:nvPr/>
        </p:nvPicPr>
        <p:blipFill>
          <a:blip r:embed="rId4"/>
          <a:stretch>
            <a:fillRect/>
          </a:stretch>
        </p:blipFill>
        <p:spPr>
          <a:xfrm>
            <a:off x="5058805" y="3717032"/>
            <a:ext cx="3503560" cy="2630514"/>
          </a:xfrm>
          <a:prstGeom prst="rect">
            <a:avLst/>
          </a:prstGeom>
        </p:spPr>
      </p:pic>
    </p:spTree>
    <p:extLst>
      <p:ext uri="{BB962C8B-B14F-4D97-AF65-F5344CB8AC3E}">
        <p14:creationId xmlns:p14="http://schemas.microsoft.com/office/powerpoint/2010/main" val="22114957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smtClean="0"/>
              <a:t>Fallbeispiele</a:t>
            </a:r>
            <a:endParaRPr lang="de-DE" sz="2400" dirty="0"/>
          </a:p>
        </p:txBody>
      </p:sp>
      <p:sp>
        <p:nvSpPr>
          <p:cNvPr id="3" name="Inhaltsplatzhalter 2"/>
          <p:cNvSpPr>
            <a:spLocks noGrp="1"/>
          </p:cNvSpPr>
          <p:nvPr>
            <p:ph idx="1"/>
          </p:nvPr>
        </p:nvSpPr>
        <p:spPr/>
        <p:txBody>
          <a:bodyPr/>
          <a:lstStyle/>
          <a:p>
            <a:pPr marL="514350" indent="-514350">
              <a:buFont typeface="+mj-lt"/>
              <a:buAutoNum type="alphaLcPeriod"/>
            </a:pPr>
            <a:r>
              <a:rPr lang="de-DE" sz="2800" dirty="0" smtClean="0"/>
              <a:t>Kategorie 1 Maßnahmen: Sofortumsetzung </a:t>
            </a:r>
          </a:p>
          <a:p>
            <a:pPr marL="514350" indent="-514350">
              <a:buFont typeface="+mj-lt"/>
              <a:buAutoNum type="alphaLcPeriod"/>
            </a:pPr>
            <a:r>
              <a:rPr lang="de-DE" sz="2800" b="1" dirty="0" smtClean="0">
                <a:solidFill>
                  <a:srgbClr val="FF0000"/>
                </a:solidFill>
              </a:rPr>
              <a:t>Kategorie 2 Maßnahmen: Sanierungskonzept </a:t>
            </a:r>
          </a:p>
          <a:p>
            <a:pPr marL="514350" indent="-514350">
              <a:buFont typeface="+mj-lt"/>
              <a:buAutoNum type="alphaLcPeriod"/>
            </a:pPr>
            <a:r>
              <a:rPr lang="de-DE" sz="2800" dirty="0" smtClean="0"/>
              <a:t>Kategorie </a:t>
            </a:r>
            <a:r>
              <a:rPr lang="de-DE" sz="2800" dirty="0"/>
              <a:t>3 </a:t>
            </a:r>
            <a:r>
              <a:rPr lang="de-DE" sz="2800" dirty="0" smtClean="0"/>
              <a:t>Maßnahmen: Ergänzend</a:t>
            </a:r>
          </a:p>
        </p:txBody>
      </p:sp>
      <p:sp>
        <p:nvSpPr>
          <p:cNvPr id="9" name="Foliennummernplatzhalter 8"/>
          <p:cNvSpPr>
            <a:spLocks noGrp="1"/>
          </p:cNvSpPr>
          <p:nvPr>
            <p:ph type="sldNum" sz="quarter" idx="12"/>
          </p:nvPr>
        </p:nvSpPr>
        <p:spPr/>
        <p:txBody>
          <a:bodyPr/>
          <a:lstStyle/>
          <a:p>
            <a:pPr>
              <a:defRPr/>
            </a:pPr>
            <a:fld id="{8D9675EF-14CD-4ED8-B4FA-515528AC52E1}" type="slidenum">
              <a:rPr lang="fr-CH" smtClean="0"/>
              <a:pPr>
                <a:defRPr/>
              </a:pPr>
              <a:t>19</a:t>
            </a:fld>
            <a:endParaRPr lang="fr-CH" dirty="0"/>
          </a:p>
        </p:txBody>
      </p:sp>
    </p:spTree>
    <p:extLst>
      <p:ext uri="{BB962C8B-B14F-4D97-AF65-F5344CB8AC3E}">
        <p14:creationId xmlns:p14="http://schemas.microsoft.com/office/powerpoint/2010/main" val="2526732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Hintergrund und Historie DTs</a:t>
            </a:r>
            <a:endParaRPr lang="de-DE" dirty="0"/>
          </a:p>
        </p:txBody>
      </p:sp>
      <p:sp>
        <p:nvSpPr>
          <p:cNvPr id="3" name="Inhaltsplatzhalter 2"/>
          <p:cNvSpPr>
            <a:spLocks noGrp="1"/>
          </p:cNvSpPr>
          <p:nvPr>
            <p:ph idx="1"/>
          </p:nvPr>
        </p:nvSpPr>
        <p:spPr/>
        <p:txBody>
          <a:bodyPr/>
          <a:lstStyle/>
          <a:p>
            <a:r>
              <a:rPr lang="de-DE" sz="2000" dirty="0" smtClean="0"/>
              <a:t>Dossier Technique I und II nach </a:t>
            </a:r>
            <a:r>
              <a:rPr lang="de-DE" sz="2000" dirty="0"/>
              <a:t>der großherzoglichen Verordnung </a:t>
            </a:r>
            <a:r>
              <a:rPr lang="de-DE" sz="2000" dirty="0" smtClean="0"/>
              <a:t>vom 7. Oktober 2002 über </a:t>
            </a:r>
            <a:r>
              <a:rPr lang="de-DE" sz="2000" dirty="0"/>
              <a:t>die Qualität von Wasser für den menschlichen </a:t>
            </a:r>
            <a:r>
              <a:rPr lang="de-DE" sz="2000" dirty="0" smtClean="0"/>
              <a:t>Gebrauch</a:t>
            </a:r>
          </a:p>
          <a:p>
            <a:pPr lvl="1"/>
            <a:r>
              <a:rPr lang="de-DE" sz="1800" dirty="0" smtClean="0"/>
              <a:t>Produktion (DT I)</a:t>
            </a:r>
          </a:p>
          <a:p>
            <a:pPr lvl="1"/>
            <a:r>
              <a:rPr lang="de-DE" sz="1800" dirty="0" smtClean="0"/>
              <a:t>Speicherung (DT I)</a:t>
            </a:r>
          </a:p>
          <a:p>
            <a:pPr lvl="1"/>
            <a:r>
              <a:rPr lang="de-DE" sz="1800" dirty="0" smtClean="0"/>
              <a:t>Behandlung (DT I und II)</a:t>
            </a:r>
          </a:p>
          <a:p>
            <a:pPr lvl="1"/>
            <a:r>
              <a:rPr lang="de-DE" sz="1800" dirty="0" smtClean="0"/>
              <a:t>Förderung (DT II)</a:t>
            </a:r>
          </a:p>
          <a:p>
            <a:pPr lvl="1"/>
            <a:r>
              <a:rPr lang="de-DE" sz="1800" dirty="0" smtClean="0"/>
              <a:t>Netz (DT II)</a:t>
            </a:r>
          </a:p>
          <a:p>
            <a:pPr lvl="1"/>
            <a:endParaRPr lang="de-DE" sz="1800" dirty="0"/>
          </a:p>
          <a:p>
            <a:r>
              <a:rPr lang="de-DE" sz="2000" dirty="0" smtClean="0"/>
              <a:t>Art. 14 Trinkwasserverordnung</a:t>
            </a:r>
          </a:p>
          <a:p>
            <a:pPr lvl="1"/>
            <a:r>
              <a:rPr lang="de-DE" sz="1800" dirty="0" smtClean="0"/>
              <a:t>Erstellen eines Dossier Technique (I und II) durch Betreiber einer </a:t>
            </a:r>
            <a:r>
              <a:rPr lang="de-DE" sz="1800" dirty="0"/>
              <a:t>Trinkwasserinfrastruktur </a:t>
            </a:r>
            <a:r>
              <a:rPr lang="de-DE" sz="1800" dirty="0" smtClean="0"/>
              <a:t>(bis 2005)</a:t>
            </a:r>
            <a:r>
              <a:rPr lang="de-DE" sz="1800" dirty="0"/>
              <a:t> </a:t>
            </a:r>
            <a:r>
              <a:rPr lang="de-DE" sz="1800" dirty="0" smtClean="0"/>
              <a:t>  </a:t>
            </a:r>
          </a:p>
          <a:p>
            <a:pPr marL="457200" lvl="1" indent="0">
              <a:buNone/>
            </a:pPr>
            <a:r>
              <a:rPr lang="de-DE" sz="1800" dirty="0" smtClean="0">
                <a:sym typeface="Wingdings" panose="05000000000000000000" pitchFamily="2" charset="2"/>
              </a:rPr>
              <a:t> Ziel: </a:t>
            </a:r>
            <a:r>
              <a:rPr lang="de-DE" sz="1800" dirty="0" smtClean="0"/>
              <a:t>Beeinträchtigung des Trinkwassers minimieren</a:t>
            </a:r>
          </a:p>
          <a:p>
            <a:pPr lvl="1"/>
            <a:r>
              <a:rPr lang="de-DE" sz="1800" dirty="0" smtClean="0"/>
              <a:t>Ab 2005, Aktualisierung des DT I und II alle 10 Jahre !</a:t>
            </a:r>
          </a:p>
          <a:p>
            <a:pPr marL="457200" lvl="1" indent="0">
              <a:buNone/>
            </a:pPr>
            <a:r>
              <a:rPr lang="de-DE" sz="1800" dirty="0" smtClean="0">
                <a:solidFill>
                  <a:srgbClr val="FF0000"/>
                </a:solidFill>
                <a:sym typeface="Wingdings" panose="05000000000000000000" pitchFamily="2" charset="2"/>
              </a:rPr>
              <a:t> </a:t>
            </a:r>
            <a:r>
              <a:rPr lang="de-DE" sz="1800" b="1" dirty="0" smtClean="0">
                <a:solidFill>
                  <a:srgbClr val="FF0000"/>
                </a:solidFill>
                <a:sym typeface="Wingdings" panose="05000000000000000000" pitchFamily="2" charset="2"/>
              </a:rPr>
              <a:t>Stand heute: LuxWSP ersetzt Aktualisierung der DT</a:t>
            </a:r>
            <a:endParaRPr lang="de-DE" sz="1800" b="1" dirty="0">
              <a:solidFill>
                <a:srgbClr val="FF0000"/>
              </a:solidFill>
            </a:endParaRPr>
          </a:p>
        </p:txBody>
      </p:sp>
      <p:sp>
        <p:nvSpPr>
          <p:cNvPr id="6" name="Foliennummernplatzhalter 5"/>
          <p:cNvSpPr>
            <a:spLocks noGrp="1"/>
          </p:cNvSpPr>
          <p:nvPr>
            <p:ph type="sldNum" sz="quarter" idx="12"/>
          </p:nvPr>
        </p:nvSpPr>
        <p:spPr/>
        <p:txBody>
          <a:bodyPr/>
          <a:lstStyle/>
          <a:p>
            <a:pPr>
              <a:defRPr/>
            </a:pPr>
            <a:fld id="{8D9675EF-14CD-4ED8-B4FA-515528AC52E1}" type="slidenum">
              <a:rPr lang="fr-CH" smtClean="0"/>
              <a:pPr>
                <a:defRPr/>
              </a:pPr>
              <a:t>2</a:t>
            </a:fld>
            <a:endParaRPr lang="fr-CH" dirty="0"/>
          </a:p>
        </p:txBody>
      </p:sp>
    </p:spTree>
    <p:extLst>
      <p:ext uri="{BB962C8B-B14F-4D97-AF65-F5344CB8AC3E}">
        <p14:creationId xmlns:p14="http://schemas.microsoft.com/office/powerpoint/2010/main" val="5124268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fontAlgn="t">
              <a:buNone/>
            </a:pPr>
            <a:r>
              <a:rPr lang="de-DE" sz="2800" b="1" u="sng" dirty="0" smtClean="0"/>
              <a:t>Belüftung:</a:t>
            </a:r>
          </a:p>
          <a:p>
            <a:pPr fontAlgn="t"/>
            <a:r>
              <a:rPr lang="de-DE" sz="2800" dirty="0" smtClean="0"/>
              <a:t>Frage: </a:t>
            </a:r>
          </a:p>
          <a:p>
            <a:pPr lvl="1" fontAlgn="t"/>
            <a:r>
              <a:rPr lang="de-DE" sz="2400" dirty="0"/>
              <a:t>Anordnung der Belüftung über der freien </a:t>
            </a:r>
            <a:r>
              <a:rPr lang="de-DE" sz="2400" dirty="0" smtClean="0"/>
              <a:t>Wasseroberfläche?</a:t>
            </a:r>
            <a:endParaRPr lang="lb-LU" sz="2400" dirty="0"/>
          </a:p>
        </p:txBody>
      </p:sp>
      <p:sp>
        <p:nvSpPr>
          <p:cNvPr id="6" name="Slide Number Placeholder 5"/>
          <p:cNvSpPr>
            <a:spLocks noGrp="1"/>
          </p:cNvSpPr>
          <p:nvPr>
            <p:ph type="sldNum" sz="quarter" idx="12"/>
          </p:nvPr>
        </p:nvSpPr>
        <p:spPr/>
        <p:txBody>
          <a:bodyPr/>
          <a:lstStyle/>
          <a:p>
            <a:pPr>
              <a:defRPr/>
            </a:pPr>
            <a:fld id="{8D9675EF-14CD-4ED8-B4FA-515528AC52E1}" type="slidenum">
              <a:rPr lang="fr-CH" smtClean="0"/>
              <a:pPr>
                <a:defRPr/>
              </a:pPr>
              <a:t>20</a:t>
            </a:fld>
            <a:endParaRPr lang="fr-CH" dirty="0"/>
          </a:p>
        </p:txBody>
      </p:sp>
      <p:sp>
        <p:nvSpPr>
          <p:cNvPr id="9" name="Title 1"/>
          <p:cNvSpPr>
            <a:spLocks noGrp="1"/>
          </p:cNvSpPr>
          <p:nvPr>
            <p:ph type="title"/>
          </p:nvPr>
        </p:nvSpPr>
        <p:spPr>
          <a:xfrm>
            <a:off x="323528" y="116632"/>
            <a:ext cx="6264696" cy="504056"/>
          </a:xfrm>
        </p:spPr>
        <p:txBody>
          <a:bodyPr/>
          <a:lstStyle/>
          <a:p>
            <a:r>
              <a:rPr lang="de-DE" dirty="0"/>
              <a:t>Kategorie 2 Maßnahmen: Sanierungskonzept </a:t>
            </a:r>
          </a:p>
        </p:txBody>
      </p:sp>
      <p:pic>
        <p:nvPicPr>
          <p:cNvPr id="5" name="Picture 4"/>
          <p:cNvPicPr>
            <a:picLocks noChangeAspect="1"/>
          </p:cNvPicPr>
          <p:nvPr/>
        </p:nvPicPr>
        <p:blipFill>
          <a:blip r:embed="rId2"/>
          <a:stretch>
            <a:fillRect/>
          </a:stretch>
        </p:blipFill>
        <p:spPr>
          <a:xfrm>
            <a:off x="322412" y="3557080"/>
            <a:ext cx="3487015" cy="2673085"/>
          </a:xfrm>
          <a:prstGeom prst="rect">
            <a:avLst/>
          </a:prstGeom>
        </p:spPr>
      </p:pic>
      <p:sp>
        <p:nvSpPr>
          <p:cNvPr id="7" name="Oval 6"/>
          <p:cNvSpPr/>
          <p:nvPr/>
        </p:nvSpPr>
        <p:spPr>
          <a:xfrm>
            <a:off x="1259632" y="4288257"/>
            <a:ext cx="587546" cy="605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p>
        </p:txBody>
      </p:sp>
      <p:pic>
        <p:nvPicPr>
          <p:cNvPr id="8" name="Picture 7"/>
          <p:cNvPicPr>
            <a:picLocks noChangeAspect="1"/>
          </p:cNvPicPr>
          <p:nvPr/>
        </p:nvPicPr>
        <p:blipFill rotWithShape="1">
          <a:blip r:embed="rId3"/>
          <a:srcRect t="7540" b="10696"/>
          <a:stretch/>
        </p:blipFill>
        <p:spPr>
          <a:xfrm>
            <a:off x="5017790" y="3573895"/>
            <a:ext cx="2447963" cy="2656270"/>
          </a:xfrm>
          <a:prstGeom prst="rect">
            <a:avLst/>
          </a:prstGeom>
        </p:spPr>
      </p:pic>
    </p:spTree>
    <p:extLst>
      <p:ext uri="{BB962C8B-B14F-4D97-AF65-F5344CB8AC3E}">
        <p14:creationId xmlns:p14="http://schemas.microsoft.com/office/powerpoint/2010/main" val="2500384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5" name="Rectangle 6"/>
          <p:cNvSpPr>
            <a:spLocks noGrp="1" noChangeArrowheads="1"/>
          </p:cNvSpPr>
          <p:nvPr>
            <p:ph type="title"/>
          </p:nvPr>
        </p:nvSpPr>
        <p:spPr/>
        <p:txBody>
          <a:bodyPr/>
          <a:lstStyle/>
          <a:p>
            <a:r>
              <a:rPr lang="de-DE" altLang="de-DE" sz="2400" dirty="0" smtClean="0"/>
              <a:t>Referenzen </a:t>
            </a:r>
            <a:endParaRPr lang="de-DE" altLang="de-DE" dirty="0" smtClean="0"/>
          </a:p>
        </p:txBody>
      </p:sp>
      <p:sp>
        <p:nvSpPr>
          <p:cNvPr id="5122" name="Rectangle 7"/>
          <p:cNvSpPr>
            <a:spLocks noGrp="1" noChangeArrowheads="1"/>
          </p:cNvSpPr>
          <p:nvPr>
            <p:ph idx="1"/>
          </p:nvPr>
        </p:nvSpPr>
        <p:spPr/>
        <p:txBody>
          <a:bodyPr/>
          <a:lstStyle/>
          <a:p>
            <a:pPr>
              <a:lnSpc>
                <a:spcPct val="90000"/>
              </a:lnSpc>
            </a:pPr>
            <a:r>
              <a:rPr lang="de-DE" altLang="de-DE" sz="1800" b="1" dirty="0" smtClean="0"/>
              <a:t>WHO-Konzept: Water Safety Plans</a:t>
            </a:r>
          </a:p>
          <a:p>
            <a:pPr lvl="1">
              <a:lnSpc>
                <a:spcPct val="90000"/>
              </a:lnSpc>
              <a:buFont typeface="Arial" panose="020B0604020202020204" pitchFamily="34" charset="0"/>
              <a:buChar char="•"/>
            </a:pPr>
            <a:r>
              <a:rPr lang="en-US" altLang="de-DE" sz="1600" dirty="0"/>
              <a:t>Water safety plan manual: step-by-step risk management for drinking-water </a:t>
            </a:r>
            <a:r>
              <a:rPr lang="en-US" altLang="de-DE" sz="1600" dirty="0" smtClean="0"/>
              <a:t>suppliers (2009)</a:t>
            </a:r>
            <a:endParaRPr lang="de-DE" altLang="de-DE" sz="1600" dirty="0" smtClean="0"/>
          </a:p>
          <a:p>
            <a:pPr lvl="1">
              <a:lnSpc>
                <a:spcPct val="90000"/>
              </a:lnSpc>
              <a:buFont typeface="Arial" panose="020B0604020202020204" pitchFamily="34" charset="0"/>
              <a:buChar char="•"/>
            </a:pPr>
            <a:r>
              <a:rPr lang="de-DE" altLang="de-DE" sz="1600" dirty="0" smtClean="0"/>
              <a:t>Guidelines </a:t>
            </a:r>
            <a:r>
              <a:rPr lang="de-DE" altLang="de-DE" sz="1600" dirty="0"/>
              <a:t>for drinking-water quality, </a:t>
            </a:r>
            <a:r>
              <a:rPr lang="de-DE" altLang="de-DE" sz="1600" dirty="0" smtClean="0"/>
              <a:t>4th edition (2011)</a:t>
            </a:r>
          </a:p>
          <a:p>
            <a:pPr lvl="1">
              <a:lnSpc>
                <a:spcPct val="90000"/>
              </a:lnSpc>
              <a:buFont typeface="Arial" panose="020B0604020202020204" pitchFamily="34" charset="0"/>
              <a:buChar char="•"/>
            </a:pPr>
            <a:r>
              <a:rPr lang="de-DE" altLang="de-DE" sz="1600" dirty="0"/>
              <a:t>Water safety in </a:t>
            </a:r>
            <a:r>
              <a:rPr lang="de-DE" altLang="de-DE" sz="1600" dirty="0" smtClean="0"/>
              <a:t>buildings (2011)</a:t>
            </a:r>
            <a:endParaRPr lang="de-DE" altLang="de-DE" sz="1600" dirty="0"/>
          </a:p>
          <a:p>
            <a:pPr lvl="1">
              <a:lnSpc>
                <a:spcPct val="90000"/>
              </a:lnSpc>
              <a:buFont typeface="Arial" panose="020B0604020202020204" pitchFamily="34" charset="0"/>
              <a:buChar char="•"/>
            </a:pPr>
            <a:r>
              <a:rPr lang="en-US" altLang="de-DE" sz="1600" dirty="0" smtClean="0"/>
              <a:t>Water </a:t>
            </a:r>
            <a:r>
              <a:rPr lang="en-US" altLang="de-DE" sz="1600" dirty="0"/>
              <a:t>safety in distribution </a:t>
            </a:r>
            <a:r>
              <a:rPr lang="en-US" altLang="de-DE" sz="1600" dirty="0" smtClean="0"/>
              <a:t>systems (2014)</a:t>
            </a:r>
          </a:p>
          <a:p>
            <a:pPr lvl="1">
              <a:lnSpc>
                <a:spcPct val="90000"/>
              </a:lnSpc>
              <a:buFont typeface="Arial" panose="020B0604020202020204" pitchFamily="34" charset="0"/>
              <a:buChar char="•"/>
            </a:pPr>
            <a:r>
              <a:rPr lang="en-US" altLang="de-DE" sz="1600" dirty="0"/>
              <a:t>Water safety plan: a field guide to improving drinking-water safety in small </a:t>
            </a:r>
            <a:r>
              <a:rPr lang="en-US" altLang="de-DE" sz="1600" dirty="0" smtClean="0"/>
              <a:t>communities (2014)</a:t>
            </a:r>
          </a:p>
          <a:p>
            <a:pPr lvl="1">
              <a:lnSpc>
                <a:spcPct val="90000"/>
              </a:lnSpc>
              <a:buFont typeface="Arial" panose="020B0604020202020204" pitchFamily="34" charset="0"/>
              <a:buChar char="•"/>
            </a:pPr>
            <a:r>
              <a:rPr lang="en-US" altLang="de-DE" sz="1600" dirty="0" smtClean="0"/>
              <a:t>http</a:t>
            </a:r>
            <a:r>
              <a:rPr lang="en-US" altLang="de-DE" sz="1600" dirty="0"/>
              <a:t>://www.wsportal.org</a:t>
            </a:r>
            <a:r>
              <a:rPr lang="en-US" altLang="de-DE" sz="1600" dirty="0" smtClean="0"/>
              <a:t>/</a:t>
            </a:r>
            <a:endParaRPr lang="de-DE" altLang="de-DE" sz="1600" dirty="0" smtClean="0"/>
          </a:p>
          <a:p>
            <a:pPr lvl="1">
              <a:lnSpc>
                <a:spcPct val="90000"/>
              </a:lnSpc>
            </a:pPr>
            <a:endParaRPr lang="de-DE" altLang="de-DE" sz="1600" dirty="0" smtClean="0"/>
          </a:p>
          <a:p>
            <a:pPr lvl="1">
              <a:lnSpc>
                <a:spcPct val="90000"/>
              </a:lnSpc>
            </a:pPr>
            <a:endParaRPr lang="de-DE" altLang="de-DE" sz="1600" dirty="0"/>
          </a:p>
          <a:p>
            <a:pPr lvl="1">
              <a:lnSpc>
                <a:spcPct val="90000"/>
              </a:lnSpc>
            </a:pPr>
            <a:endParaRPr lang="de-DE" altLang="de-DE" sz="1600" dirty="0" smtClean="0"/>
          </a:p>
          <a:p>
            <a:pPr lvl="1">
              <a:lnSpc>
                <a:spcPct val="90000"/>
              </a:lnSpc>
            </a:pPr>
            <a:endParaRPr lang="de-DE" altLang="de-DE" sz="1600" dirty="0"/>
          </a:p>
          <a:p>
            <a:pPr lvl="1">
              <a:lnSpc>
                <a:spcPct val="90000"/>
              </a:lnSpc>
            </a:pPr>
            <a:endParaRPr lang="de-DE" altLang="de-DE" sz="1600" dirty="0" smtClean="0"/>
          </a:p>
          <a:p>
            <a:pPr>
              <a:lnSpc>
                <a:spcPct val="90000"/>
              </a:lnSpc>
            </a:pPr>
            <a:endParaRPr lang="de-DE" altLang="de-DE" sz="1900" dirty="0" smtClean="0"/>
          </a:p>
          <a:p>
            <a:pPr>
              <a:lnSpc>
                <a:spcPct val="90000"/>
              </a:lnSpc>
            </a:pPr>
            <a:endParaRPr lang="de-DE" altLang="de-DE" sz="1900" dirty="0"/>
          </a:p>
          <a:p>
            <a:pPr>
              <a:lnSpc>
                <a:spcPct val="90000"/>
              </a:lnSpc>
            </a:pPr>
            <a:r>
              <a:rPr lang="de-DE" altLang="de-DE" sz="1800" b="1" dirty="0" smtClean="0"/>
              <a:t>Umweltbundesamt (UBA)</a:t>
            </a:r>
          </a:p>
          <a:p>
            <a:pPr lvl="1">
              <a:lnSpc>
                <a:spcPct val="90000"/>
              </a:lnSpc>
              <a:buFont typeface="Arial" panose="020B0604020202020204" pitchFamily="34" charset="0"/>
              <a:buChar char="•"/>
            </a:pPr>
            <a:r>
              <a:rPr lang="de-DE" altLang="de-DE" sz="1600" dirty="0" smtClean="0"/>
              <a:t>Das </a:t>
            </a:r>
            <a:r>
              <a:rPr lang="de-DE" altLang="de-DE" sz="1600" dirty="0"/>
              <a:t>Water-Safety-Plan-Konzept: Ein Handbuch für kleine </a:t>
            </a:r>
            <a:r>
              <a:rPr lang="de-DE" altLang="de-DE" sz="1600" dirty="0" smtClean="0"/>
              <a:t>Wasserversorgungen (2014)</a:t>
            </a:r>
          </a:p>
          <a:p>
            <a:pPr lvl="1">
              <a:lnSpc>
                <a:spcPct val="90000"/>
              </a:lnSpc>
            </a:pPr>
            <a:endParaRPr lang="de-DE" altLang="de-DE" sz="1600" dirty="0" smtClean="0"/>
          </a:p>
          <a:p>
            <a:pPr lvl="1">
              <a:lnSpc>
                <a:spcPct val="90000"/>
              </a:lnSpc>
            </a:pPr>
            <a:endParaRPr lang="de-DE" altLang="de-DE" sz="1600" dirty="0" smtClean="0"/>
          </a:p>
        </p:txBody>
      </p:sp>
      <p:pic>
        <p:nvPicPr>
          <p:cNvPr id="2" name="Grafik 1"/>
          <p:cNvPicPr>
            <a:picLocks noChangeAspect="1"/>
          </p:cNvPicPr>
          <p:nvPr/>
        </p:nvPicPr>
        <p:blipFill>
          <a:blip r:embed="rId3"/>
          <a:stretch>
            <a:fillRect/>
          </a:stretch>
        </p:blipFill>
        <p:spPr>
          <a:xfrm>
            <a:off x="5380159" y="3753216"/>
            <a:ext cx="1149850" cy="1620000"/>
          </a:xfrm>
          <a:prstGeom prst="rect">
            <a:avLst/>
          </a:prstGeom>
          <a:ln>
            <a:solidFill>
              <a:srgbClr val="000000"/>
            </a:solidFill>
          </a:ln>
        </p:spPr>
      </p:pic>
      <p:pic>
        <p:nvPicPr>
          <p:cNvPr id="8" name="Grafik 7"/>
          <p:cNvPicPr>
            <a:picLocks noChangeAspect="1"/>
          </p:cNvPicPr>
          <p:nvPr/>
        </p:nvPicPr>
        <p:blipFill>
          <a:blip r:embed="rId4"/>
          <a:stretch>
            <a:fillRect/>
          </a:stretch>
        </p:blipFill>
        <p:spPr>
          <a:xfrm>
            <a:off x="6662510" y="3753216"/>
            <a:ext cx="1149850" cy="1620000"/>
          </a:xfrm>
          <a:prstGeom prst="rect">
            <a:avLst/>
          </a:prstGeom>
          <a:ln>
            <a:solidFill>
              <a:srgbClr val="000000"/>
            </a:solidFill>
          </a:ln>
        </p:spPr>
      </p:pic>
      <p:pic>
        <p:nvPicPr>
          <p:cNvPr id="11" name="Grafik 10"/>
          <p:cNvPicPr>
            <a:picLocks noChangeAspect="1"/>
          </p:cNvPicPr>
          <p:nvPr/>
        </p:nvPicPr>
        <p:blipFill>
          <a:blip r:embed="rId5"/>
          <a:stretch>
            <a:fillRect/>
          </a:stretch>
        </p:blipFill>
        <p:spPr>
          <a:xfrm>
            <a:off x="2894786" y="3753216"/>
            <a:ext cx="1078871" cy="1620000"/>
          </a:xfrm>
          <a:prstGeom prst="rect">
            <a:avLst/>
          </a:prstGeom>
          <a:ln>
            <a:solidFill>
              <a:srgbClr val="000000"/>
            </a:solidFill>
          </a:ln>
        </p:spPr>
      </p:pic>
      <p:pic>
        <p:nvPicPr>
          <p:cNvPr id="12" name="Grafik 11"/>
          <p:cNvPicPr>
            <a:picLocks noChangeAspect="1"/>
          </p:cNvPicPr>
          <p:nvPr/>
        </p:nvPicPr>
        <p:blipFill>
          <a:blip r:embed="rId6"/>
          <a:stretch>
            <a:fillRect/>
          </a:stretch>
        </p:blipFill>
        <p:spPr>
          <a:xfrm>
            <a:off x="4106158" y="3753216"/>
            <a:ext cx="1141500" cy="1620000"/>
          </a:xfrm>
          <a:prstGeom prst="rect">
            <a:avLst/>
          </a:prstGeom>
          <a:ln>
            <a:solidFill>
              <a:srgbClr val="000000"/>
            </a:solidFill>
          </a:ln>
        </p:spPr>
      </p:pic>
      <p:pic>
        <p:nvPicPr>
          <p:cNvPr id="13" name="Grafik 12"/>
          <p:cNvPicPr>
            <a:picLocks noChangeAspect="1"/>
          </p:cNvPicPr>
          <p:nvPr/>
        </p:nvPicPr>
        <p:blipFill>
          <a:blip r:embed="rId7"/>
          <a:stretch>
            <a:fillRect/>
          </a:stretch>
        </p:blipFill>
        <p:spPr>
          <a:xfrm>
            <a:off x="490977" y="3753216"/>
            <a:ext cx="2271308" cy="1620000"/>
          </a:xfrm>
          <a:prstGeom prst="rect">
            <a:avLst/>
          </a:prstGeom>
          <a:ln>
            <a:solidFill>
              <a:srgbClr val="000000"/>
            </a:solidFill>
          </a:ln>
        </p:spPr>
      </p:pic>
      <p:sp>
        <p:nvSpPr>
          <p:cNvPr id="5" name="Foliennummernplatzhalter 4"/>
          <p:cNvSpPr>
            <a:spLocks noGrp="1"/>
          </p:cNvSpPr>
          <p:nvPr>
            <p:ph type="sldNum" sz="quarter" idx="12"/>
          </p:nvPr>
        </p:nvSpPr>
        <p:spPr/>
        <p:txBody>
          <a:bodyPr/>
          <a:lstStyle/>
          <a:p>
            <a:pPr>
              <a:defRPr/>
            </a:pPr>
            <a:fld id="{8D9675EF-14CD-4ED8-B4FA-515528AC52E1}" type="slidenum">
              <a:rPr lang="fr-CH" smtClean="0"/>
              <a:pPr>
                <a:defRPr/>
              </a:pPr>
              <a:t>21</a:t>
            </a:fld>
            <a:endParaRPr lang="fr-CH" dirty="0"/>
          </a:p>
        </p:txBody>
      </p:sp>
    </p:spTree>
    <p:extLst>
      <p:ext uri="{BB962C8B-B14F-4D97-AF65-F5344CB8AC3E}">
        <p14:creationId xmlns:p14="http://schemas.microsoft.com/office/powerpoint/2010/main" val="61761361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sz="2400" dirty="0" smtClean="0"/>
              <a:t>Referenzen</a:t>
            </a:r>
            <a:endParaRPr lang="de-DE" dirty="0"/>
          </a:p>
        </p:txBody>
      </p:sp>
      <p:sp>
        <p:nvSpPr>
          <p:cNvPr id="3" name="Inhaltsplatzhalter 2"/>
          <p:cNvSpPr>
            <a:spLocks noGrp="1"/>
          </p:cNvSpPr>
          <p:nvPr>
            <p:ph idx="1"/>
          </p:nvPr>
        </p:nvSpPr>
        <p:spPr/>
        <p:txBody>
          <a:bodyPr/>
          <a:lstStyle/>
          <a:p>
            <a:pPr>
              <a:lnSpc>
                <a:spcPct val="90000"/>
              </a:lnSpc>
            </a:pPr>
            <a:r>
              <a:rPr lang="de-DE" altLang="de-DE" sz="1800" b="1" dirty="0"/>
              <a:t>BMI &amp; BBK: Schutz kritischer Infrastrukturen</a:t>
            </a:r>
          </a:p>
          <a:p>
            <a:pPr lvl="1">
              <a:lnSpc>
                <a:spcPct val="90000"/>
              </a:lnSpc>
              <a:buFont typeface="Arial" panose="020B0604020202020204" pitchFamily="34" charset="0"/>
              <a:buChar char="•"/>
            </a:pPr>
            <a:r>
              <a:rPr lang="de-DE" altLang="de-DE" sz="1600" dirty="0"/>
              <a:t>Basisschutzkonzept (2005)</a:t>
            </a:r>
          </a:p>
          <a:p>
            <a:pPr lvl="1">
              <a:lnSpc>
                <a:spcPct val="90000"/>
              </a:lnSpc>
              <a:buFont typeface="Arial" panose="020B0604020202020204" pitchFamily="34" charset="0"/>
              <a:buChar char="•"/>
            </a:pPr>
            <a:r>
              <a:rPr lang="de-DE" altLang="de-DE" sz="1600" dirty="0"/>
              <a:t>Risiko- und Krisenmanagement (2011)</a:t>
            </a:r>
          </a:p>
          <a:p>
            <a:pPr lvl="1">
              <a:lnSpc>
                <a:spcPct val="90000"/>
              </a:lnSpc>
              <a:buFont typeface="Arial" panose="020B0604020202020204" pitchFamily="34" charset="0"/>
              <a:buChar char="•"/>
            </a:pPr>
            <a:r>
              <a:rPr lang="de-DE" altLang="de-DE" sz="1600" dirty="0"/>
              <a:t>Sicherheit in der Trinkwasserversorgung (2016)</a:t>
            </a:r>
          </a:p>
          <a:p>
            <a:pPr lvl="1">
              <a:lnSpc>
                <a:spcPct val="90000"/>
              </a:lnSpc>
            </a:pPr>
            <a:endParaRPr lang="de-DE" altLang="de-DE" sz="1600" dirty="0"/>
          </a:p>
          <a:p>
            <a:pPr lvl="1">
              <a:lnSpc>
                <a:spcPct val="90000"/>
              </a:lnSpc>
            </a:pPr>
            <a:endParaRPr lang="de-DE" altLang="de-DE" sz="1600" dirty="0"/>
          </a:p>
          <a:p>
            <a:pPr>
              <a:lnSpc>
                <a:spcPct val="90000"/>
              </a:lnSpc>
            </a:pPr>
            <a:r>
              <a:rPr lang="de-DE" altLang="de-DE" sz="1800" b="1" dirty="0"/>
              <a:t>DVGW: Sicherheit in der </a:t>
            </a:r>
            <a:r>
              <a:rPr lang="de-DE" altLang="de-DE" sz="1800" b="1" dirty="0" smtClean="0"/>
              <a:t>Trinkwasserversorgung</a:t>
            </a:r>
            <a:endParaRPr lang="de-DE" altLang="de-DE" sz="1800" b="1" dirty="0"/>
          </a:p>
          <a:p>
            <a:pPr lvl="1">
              <a:lnSpc>
                <a:spcPct val="90000"/>
              </a:lnSpc>
              <a:buFont typeface="Arial" panose="020B0604020202020204" pitchFamily="34" charset="0"/>
              <a:buChar char="•"/>
            </a:pPr>
            <a:r>
              <a:rPr lang="de-DE" altLang="de-DE" sz="1600" dirty="0"/>
              <a:t>Risikomanagement: 	</a:t>
            </a:r>
            <a:r>
              <a:rPr lang="de-DE" altLang="de-DE" sz="1600" strike="sngStrike" dirty="0">
                <a:latin typeface="Georgia" panose="02040502050405020303" pitchFamily="18" charset="0"/>
              </a:rPr>
              <a:t>W 1001 (2008) </a:t>
            </a:r>
            <a:r>
              <a:rPr lang="de-DE" altLang="de-DE" sz="1600" dirty="0">
                <a:latin typeface="Georgia" panose="02040502050405020303" pitchFamily="18" charset="0"/>
              </a:rPr>
              <a:t>		</a:t>
            </a:r>
            <a:br>
              <a:rPr lang="de-DE" altLang="de-DE" sz="1600" dirty="0">
                <a:latin typeface="Georgia" panose="02040502050405020303" pitchFamily="18" charset="0"/>
              </a:rPr>
            </a:br>
            <a:r>
              <a:rPr lang="de-DE" altLang="de-DE" sz="1600" dirty="0">
                <a:latin typeface="Georgia" panose="02040502050405020303" pitchFamily="18" charset="0"/>
              </a:rPr>
              <a:t>			</a:t>
            </a:r>
            <a:r>
              <a:rPr lang="de-DE" altLang="de-DE" sz="1600" dirty="0" smtClean="0">
                <a:latin typeface="Georgia" panose="02040502050405020303" pitchFamily="18" charset="0"/>
              </a:rPr>
              <a:t>W </a:t>
            </a:r>
            <a:r>
              <a:rPr lang="de-DE" altLang="de-DE" sz="1600" dirty="0">
                <a:latin typeface="Georgia" panose="02040502050405020303" pitchFamily="18" charset="0"/>
              </a:rPr>
              <a:t>1001-B1 (2011) </a:t>
            </a:r>
            <a:endParaRPr lang="de-DE" altLang="de-DE" sz="1600" dirty="0" smtClean="0">
              <a:latin typeface="Georgia" panose="02040502050405020303" pitchFamily="18" charset="0"/>
            </a:endParaRPr>
          </a:p>
          <a:p>
            <a:pPr marL="457200" lvl="1" indent="0">
              <a:lnSpc>
                <a:spcPct val="90000"/>
              </a:lnSpc>
              <a:buNone/>
            </a:pPr>
            <a:r>
              <a:rPr lang="de-DE" altLang="de-DE" sz="1600" dirty="0">
                <a:latin typeface="Georgia" panose="02040502050405020303" pitchFamily="18" charset="0"/>
              </a:rPr>
              <a:t>	</a:t>
            </a:r>
            <a:r>
              <a:rPr lang="de-DE" altLang="de-DE" sz="1600" dirty="0" smtClean="0">
                <a:latin typeface="Georgia" panose="02040502050405020303" pitchFamily="18" charset="0"/>
              </a:rPr>
              <a:t>		W </a:t>
            </a:r>
            <a:r>
              <a:rPr lang="de-DE" altLang="de-DE" sz="1600" dirty="0">
                <a:latin typeface="Georgia" panose="02040502050405020303" pitchFamily="18" charset="0"/>
              </a:rPr>
              <a:t>1001-B2 (2015) </a:t>
            </a:r>
          </a:p>
          <a:p>
            <a:pPr lvl="1">
              <a:lnSpc>
                <a:spcPct val="90000"/>
              </a:lnSpc>
              <a:buFont typeface="Arial" panose="020B0604020202020204" pitchFamily="34" charset="0"/>
              <a:buChar char="•"/>
            </a:pPr>
            <a:r>
              <a:rPr lang="de-DE" altLang="de-DE" sz="1600" dirty="0" smtClean="0"/>
              <a:t>Krisenmanagement:	</a:t>
            </a:r>
            <a:r>
              <a:rPr lang="de-DE" altLang="de-DE" sz="1600" strike="sngStrike" dirty="0" smtClean="0"/>
              <a:t>W 1002 (2012)</a:t>
            </a:r>
          </a:p>
          <a:p>
            <a:pPr lvl="1">
              <a:lnSpc>
                <a:spcPct val="90000"/>
              </a:lnSpc>
              <a:buFont typeface="Arial" panose="020B0604020202020204" pitchFamily="34" charset="0"/>
              <a:buChar char="•"/>
            </a:pPr>
            <a:r>
              <a:rPr lang="de-DE" altLang="de-DE" sz="1600" dirty="0" smtClean="0"/>
              <a:t>Objektschutz</a:t>
            </a:r>
            <a:r>
              <a:rPr lang="de-DE" altLang="de-DE" sz="1600" dirty="0"/>
              <a:t>: 	</a:t>
            </a:r>
            <a:r>
              <a:rPr lang="de-DE" altLang="de-DE" sz="1600" dirty="0" smtClean="0"/>
              <a:t>W </a:t>
            </a:r>
            <a:r>
              <a:rPr lang="de-DE" altLang="de-DE" sz="1600" dirty="0"/>
              <a:t>1050 (2012)</a:t>
            </a:r>
          </a:p>
          <a:p>
            <a:pPr lvl="1">
              <a:lnSpc>
                <a:spcPct val="90000"/>
              </a:lnSpc>
            </a:pPr>
            <a:endParaRPr lang="de-DE" altLang="de-DE" sz="1600" dirty="0"/>
          </a:p>
          <a:p>
            <a:pPr lvl="1">
              <a:lnSpc>
                <a:spcPct val="90000"/>
              </a:lnSpc>
            </a:pPr>
            <a:endParaRPr lang="de-DE" altLang="de-DE" sz="1600" dirty="0"/>
          </a:p>
          <a:p>
            <a:pPr>
              <a:lnSpc>
                <a:spcPct val="90000"/>
              </a:lnSpc>
            </a:pPr>
            <a:r>
              <a:rPr lang="de-DE" altLang="de-DE" sz="1800" b="1" dirty="0"/>
              <a:t>DIN EN </a:t>
            </a:r>
            <a:r>
              <a:rPr lang="de-DE" altLang="de-DE" sz="1800" b="1" dirty="0" smtClean="0"/>
              <a:t>15975 </a:t>
            </a:r>
            <a:r>
              <a:rPr lang="de-DE" altLang="de-DE" sz="1800" b="1" dirty="0"/>
              <a:t>Sicherheit der Trinkwasserversorgung</a:t>
            </a:r>
          </a:p>
          <a:p>
            <a:pPr lvl="1">
              <a:lnSpc>
                <a:spcPct val="90000"/>
              </a:lnSpc>
              <a:buFont typeface="Arial" panose="020B0604020202020204" pitchFamily="34" charset="0"/>
              <a:buChar char="•"/>
            </a:pPr>
            <a:r>
              <a:rPr lang="de-DE" altLang="de-DE" sz="1600" dirty="0" smtClean="0"/>
              <a:t>Teil 1: Krisenmanagement (2011)</a:t>
            </a:r>
          </a:p>
          <a:p>
            <a:pPr lvl="1">
              <a:lnSpc>
                <a:spcPct val="90000"/>
              </a:lnSpc>
              <a:buFont typeface="Arial" panose="020B0604020202020204" pitchFamily="34" charset="0"/>
              <a:buChar char="•"/>
            </a:pPr>
            <a:r>
              <a:rPr lang="de-DE" altLang="de-DE" sz="1600" dirty="0" smtClean="0"/>
              <a:t>Teil </a:t>
            </a:r>
            <a:r>
              <a:rPr lang="de-DE" altLang="de-DE" sz="1600" dirty="0"/>
              <a:t>2: Risikomanagement (2013)</a:t>
            </a:r>
            <a:endParaRPr lang="de-DE" altLang="de-DE" sz="1800" dirty="0"/>
          </a:p>
          <a:p>
            <a:endParaRPr lang="de-DE" dirty="0"/>
          </a:p>
        </p:txBody>
      </p:sp>
      <p:sp>
        <p:nvSpPr>
          <p:cNvPr id="4" name="Foliennummernplatzhalter 3"/>
          <p:cNvSpPr>
            <a:spLocks noGrp="1"/>
          </p:cNvSpPr>
          <p:nvPr>
            <p:ph type="sldNum" sz="quarter" idx="12"/>
          </p:nvPr>
        </p:nvSpPr>
        <p:spPr/>
        <p:txBody>
          <a:bodyPr/>
          <a:lstStyle/>
          <a:p>
            <a:pPr>
              <a:defRPr/>
            </a:pPr>
            <a:fld id="{AFE6B522-713B-4DB3-898F-00118A191BA0}" type="slidenum">
              <a:rPr lang="de-DE" smtClean="0"/>
              <a:pPr>
                <a:defRPr/>
              </a:pPr>
              <a:t>22</a:t>
            </a:fld>
            <a:endParaRPr lang="de-DE" dirty="0"/>
          </a:p>
        </p:txBody>
      </p:sp>
      <p:pic>
        <p:nvPicPr>
          <p:cNvPr id="5" name="Grafik 4"/>
          <p:cNvPicPr>
            <a:picLocks noChangeAspect="1"/>
          </p:cNvPicPr>
          <p:nvPr/>
        </p:nvPicPr>
        <p:blipFill>
          <a:blip r:embed="rId3"/>
          <a:stretch>
            <a:fillRect/>
          </a:stretch>
        </p:blipFill>
        <p:spPr>
          <a:xfrm rot="20455058">
            <a:off x="6339839" y="1068701"/>
            <a:ext cx="1149112" cy="1620000"/>
          </a:xfrm>
          <a:prstGeom prst="rect">
            <a:avLst/>
          </a:prstGeom>
          <a:ln>
            <a:solidFill>
              <a:srgbClr val="000000"/>
            </a:solidFill>
          </a:ln>
        </p:spPr>
      </p:pic>
      <p:pic>
        <p:nvPicPr>
          <p:cNvPr id="6" name="Grafik 5"/>
          <p:cNvPicPr>
            <a:picLocks noChangeAspect="1"/>
          </p:cNvPicPr>
          <p:nvPr/>
        </p:nvPicPr>
        <p:blipFill>
          <a:blip r:embed="rId4"/>
          <a:stretch>
            <a:fillRect/>
          </a:stretch>
        </p:blipFill>
        <p:spPr>
          <a:xfrm>
            <a:off x="6895802" y="1042885"/>
            <a:ext cx="1146066" cy="1620000"/>
          </a:xfrm>
          <a:prstGeom prst="rect">
            <a:avLst/>
          </a:prstGeom>
          <a:ln>
            <a:solidFill>
              <a:srgbClr val="000000"/>
            </a:solidFill>
          </a:ln>
        </p:spPr>
      </p:pic>
      <p:pic>
        <p:nvPicPr>
          <p:cNvPr id="7" name="Grafik 6"/>
          <p:cNvPicPr>
            <a:picLocks noChangeAspect="1"/>
          </p:cNvPicPr>
          <p:nvPr/>
        </p:nvPicPr>
        <p:blipFill>
          <a:blip r:embed="rId5"/>
          <a:stretch>
            <a:fillRect/>
          </a:stretch>
        </p:blipFill>
        <p:spPr>
          <a:xfrm rot="1409280">
            <a:off x="7237167" y="1232779"/>
            <a:ext cx="1146066" cy="1620000"/>
          </a:xfrm>
          <a:prstGeom prst="rect">
            <a:avLst/>
          </a:prstGeom>
          <a:ln>
            <a:solidFill>
              <a:srgbClr val="000000"/>
            </a:solidFill>
          </a:ln>
        </p:spPr>
      </p:pic>
      <p:pic>
        <p:nvPicPr>
          <p:cNvPr id="8" name="Grafik 7"/>
          <p:cNvPicPr>
            <a:picLocks noChangeAspect="1"/>
          </p:cNvPicPr>
          <p:nvPr/>
        </p:nvPicPr>
        <p:blipFill>
          <a:blip r:embed="rId6"/>
          <a:stretch>
            <a:fillRect/>
          </a:stretch>
        </p:blipFill>
        <p:spPr>
          <a:xfrm rot="20816711">
            <a:off x="5820260" y="3160832"/>
            <a:ext cx="1147273" cy="1620000"/>
          </a:xfrm>
          <a:prstGeom prst="rect">
            <a:avLst/>
          </a:prstGeom>
          <a:ln>
            <a:solidFill>
              <a:srgbClr val="000000"/>
            </a:solidFill>
          </a:ln>
        </p:spPr>
      </p:pic>
      <p:pic>
        <p:nvPicPr>
          <p:cNvPr id="9" name="Grafik 8"/>
          <p:cNvPicPr>
            <a:picLocks noChangeAspect="1"/>
          </p:cNvPicPr>
          <p:nvPr/>
        </p:nvPicPr>
        <p:blipFill rotWithShape="1">
          <a:blip r:embed="rId7"/>
          <a:srcRect l="3643"/>
          <a:stretch/>
        </p:blipFill>
        <p:spPr>
          <a:xfrm>
            <a:off x="6226983" y="3160833"/>
            <a:ext cx="1104317" cy="1620000"/>
          </a:xfrm>
          <a:prstGeom prst="rect">
            <a:avLst/>
          </a:prstGeom>
          <a:ln>
            <a:solidFill>
              <a:srgbClr val="000000"/>
            </a:solidFill>
          </a:ln>
        </p:spPr>
      </p:pic>
      <p:pic>
        <p:nvPicPr>
          <p:cNvPr id="10" name="Grafik 9"/>
          <p:cNvPicPr>
            <a:picLocks noChangeAspect="1"/>
          </p:cNvPicPr>
          <p:nvPr/>
        </p:nvPicPr>
        <p:blipFill rotWithShape="1">
          <a:blip r:embed="rId8"/>
          <a:srcRect l="721"/>
          <a:stretch/>
        </p:blipFill>
        <p:spPr>
          <a:xfrm rot="494398">
            <a:off x="6725831" y="3235802"/>
            <a:ext cx="1120737" cy="1620000"/>
          </a:xfrm>
          <a:prstGeom prst="rect">
            <a:avLst/>
          </a:prstGeom>
          <a:ln>
            <a:solidFill>
              <a:srgbClr val="000000"/>
            </a:solidFill>
          </a:ln>
        </p:spPr>
      </p:pic>
      <p:pic>
        <p:nvPicPr>
          <p:cNvPr id="11" name="Grafik 10"/>
          <p:cNvPicPr>
            <a:picLocks noChangeAspect="1"/>
          </p:cNvPicPr>
          <p:nvPr/>
        </p:nvPicPr>
        <p:blipFill>
          <a:blip r:embed="rId9"/>
          <a:stretch>
            <a:fillRect/>
          </a:stretch>
        </p:blipFill>
        <p:spPr>
          <a:xfrm rot="1258916">
            <a:off x="7093593" y="3408974"/>
            <a:ext cx="1100987" cy="1620000"/>
          </a:xfrm>
          <a:prstGeom prst="rect">
            <a:avLst/>
          </a:prstGeom>
          <a:ln>
            <a:solidFill>
              <a:srgbClr val="000000"/>
            </a:solidFill>
          </a:ln>
        </p:spPr>
      </p:pic>
    </p:spTree>
    <p:extLst>
      <p:ext uri="{BB962C8B-B14F-4D97-AF65-F5344CB8AC3E}">
        <p14:creationId xmlns:p14="http://schemas.microsoft.com/office/powerpoint/2010/main" val="2719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MERCI FIR D’NOLÄUSCHTEREN!</a:t>
            </a:r>
            <a:endParaRPr lang="fr-LU" dirty="0"/>
          </a:p>
        </p:txBody>
      </p:sp>
      <p:sp>
        <p:nvSpPr>
          <p:cNvPr id="3" name="Content Placeholder 2"/>
          <p:cNvSpPr>
            <a:spLocks noGrp="1"/>
          </p:cNvSpPr>
          <p:nvPr>
            <p:ph idx="1"/>
          </p:nvPr>
        </p:nvSpPr>
        <p:spPr>
          <a:xfrm>
            <a:off x="3131840" y="5085184"/>
            <a:ext cx="3178696" cy="1160888"/>
          </a:xfrm>
        </p:spPr>
        <p:txBody>
          <a:bodyPr/>
          <a:lstStyle/>
          <a:p>
            <a:pPr marL="0" indent="0">
              <a:buNone/>
            </a:pPr>
            <a:r>
              <a:rPr lang="fr-FR" dirty="0" smtClean="0"/>
              <a:t>Hutt Dir Froen?</a:t>
            </a:r>
            <a:endParaRPr lang="fr-LU" dirty="0"/>
          </a:p>
        </p:txBody>
      </p:sp>
      <p:pic>
        <p:nvPicPr>
          <p:cNvPr id="6" name="Picture 5" descr="http://www.zaubereinmaleins.de/images/kunde/2013/3Dmask.jpg"/>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988840"/>
            <a:ext cx="2130045" cy="2940670"/>
          </a:xfrm>
          <a:prstGeom prst="rect">
            <a:avLst/>
          </a:prstGeom>
          <a:noFill/>
          <a:ln>
            <a:noFill/>
          </a:ln>
        </p:spPr>
      </p:pic>
      <p:sp>
        <p:nvSpPr>
          <p:cNvPr id="10" name="Foliennummernplatzhalter 9"/>
          <p:cNvSpPr>
            <a:spLocks noGrp="1"/>
          </p:cNvSpPr>
          <p:nvPr>
            <p:ph type="sldNum" sz="quarter" idx="12"/>
          </p:nvPr>
        </p:nvSpPr>
        <p:spPr/>
        <p:txBody>
          <a:bodyPr/>
          <a:lstStyle/>
          <a:p>
            <a:pPr>
              <a:defRPr/>
            </a:pPr>
            <a:fld id="{8D9675EF-14CD-4ED8-B4FA-515528AC52E1}" type="slidenum">
              <a:rPr lang="fr-CH" smtClean="0"/>
              <a:pPr>
                <a:defRPr/>
              </a:pPr>
              <a:t>23</a:t>
            </a:fld>
            <a:endParaRPr lang="fr-CH" dirty="0"/>
          </a:p>
        </p:txBody>
      </p:sp>
    </p:spTree>
    <p:extLst>
      <p:ext uri="{BB962C8B-B14F-4D97-AF65-F5344CB8AC3E}">
        <p14:creationId xmlns:p14="http://schemas.microsoft.com/office/powerpoint/2010/main" val="21079912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Historie LuxWSP</a:t>
            </a:r>
            <a:endParaRPr lang="de-DE" dirty="0"/>
          </a:p>
        </p:txBody>
      </p:sp>
      <p:pic>
        <p:nvPicPr>
          <p:cNvPr id="4" name="Inhaltsplatzhalter 3"/>
          <p:cNvPicPr>
            <a:picLocks noGrp="1" noChangeAspect="1"/>
          </p:cNvPicPr>
          <p:nvPr>
            <p:ph idx="1"/>
          </p:nvPr>
        </p:nvPicPr>
        <p:blipFill>
          <a:blip r:embed="rId3"/>
          <a:stretch>
            <a:fillRect/>
          </a:stretch>
        </p:blipFill>
        <p:spPr>
          <a:xfrm>
            <a:off x="457200" y="1419907"/>
            <a:ext cx="8229600" cy="4610324"/>
          </a:xfrm>
          <a:prstGeom prst="rect">
            <a:avLst/>
          </a:prstGeom>
        </p:spPr>
      </p:pic>
      <p:sp>
        <p:nvSpPr>
          <p:cNvPr id="10" name="Foliennummernplatzhalter 9"/>
          <p:cNvSpPr>
            <a:spLocks noGrp="1"/>
          </p:cNvSpPr>
          <p:nvPr>
            <p:ph type="sldNum" sz="quarter" idx="12"/>
          </p:nvPr>
        </p:nvSpPr>
        <p:spPr/>
        <p:txBody>
          <a:bodyPr/>
          <a:lstStyle/>
          <a:p>
            <a:pPr>
              <a:defRPr/>
            </a:pPr>
            <a:fld id="{8D9675EF-14CD-4ED8-B4FA-515528AC52E1}" type="slidenum">
              <a:rPr lang="fr-CH" smtClean="0"/>
              <a:pPr>
                <a:defRPr/>
              </a:pPr>
              <a:t>3</a:t>
            </a:fld>
            <a:endParaRPr lang="fr-CH" dirty="0"/>
          </a:p>
        </p:txBody>
      </p:sp>
      <p:sp>
        <p:nvSpPr>
          <p:cNvPr id="5" name="Rechteck 4"/>
          <p:cNvSpPr/>
          <p:nvPr/>
        </p:nvSpPr>
        <p:spPr>
          <a:xfrm>
            <a:off x="554566" y="1371599"/>
            <a:ext cx="1532467" cy="931333"/>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smtClean="0">
                <a:solidFill>
                  <a:srgbClr val="FF0000"/>
                </a:solidFill>
              </a:rPr>
              <a:t>Dossier Technique I</a:t>
            </a:r>
            <a:endParaRPr lang="de-DE" b="1" dirty="0">
              <a:solidFill>
                <a:srgbClr val="FF0000"/>
              </a:solidFill>
            </a:endParaRPr>
          </a:p>
        </p:txBody>
      </p:sp>
      <p:sp>
        <p:nvSpPr>
          <p:cNvPr id="6" name="Rechteck 5"/>
          <p:cNvSpPr/>
          <p:nvPr/>
        </p:nvSpPr>
        <p:spPr>
          <a:xfrm>
            <a:off x="3865033" y="1371598"/>
            <a:ext cx="1532467" cy="931333"/>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smtClean="0">
                <a:solidFill>
                  <a:srgbClr val="FF0000"/>
                </a:solidFill>
              </a:rPr>
              <a:t>Dossier Technique II</a:t>
            </a:r>
            <a:endParaRPr lang="de-DE" b="1" dirty="0">
              <a:solidFill>
                <a:srgbClr val="FF0000"/>
              </a:solidFill>
            </a:endParaRPr>
          </a:p>
        </p:txBody>
      </p:sp>
      <p:sp>
        <p:nvSpPr>
          <p:cNvPr id="7" name="Rechteck 6"/>
          <p:cNvSpPr/>
          <p:nvPr/>
        </p:nvSpPr>
        <p:spPr>
          <a:xfrm>
            <a:off x="7175500" y="1371600"/>
            <a:ext cx="1532467" cy="931333"/>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smtClean="0">
                <a:solidFill>
                  <a:srgbClr val="FF0000"/>
                </a:solidFill>
              </a:rPr>
              <a:t>WSP-Konzept</a:t>
            </a:r>
            <a:endParaRPr lang="de-DE" b="1" dirty="0">
              <a:solidFill>
                <a:srgbClr val="FF0000"/>
              </a:solidFill>
            </a:endParaRPr>
          </a:p>
        </p:txBody>
      </p:sp>
      <p:cxnSp>
        <p:nvCxnSpPr>
          <p:cNvPr id="9" name="Gerade Verbindung mit Pfeil 8"/>
          <p:cNvCxnSpPr>
            <a:stCxn id="5" idx="2"/>
          </p:cNvCxnSpPr>
          <p:nvPr/>
        </p:nvCxnSpPr>
        <p:spPr>
          <a:xfrm>
            <a:off x="1320800" y="2302932"/>
            <a:ext cx="1621367" cy="11514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Gerade Verbindung mit Pfeil 11"/>
          <p:cNvCxnSpPr>
            <a:stCxn id="7" idx="2"/>
          </p:cNvCxnSpPr>
          <p:nvPr/>
        </p:nvCxnSpPr>
        <p:spPr>
          <a:xfrm flipH="1">
            <a:off x="6299200" y="2302933"/>
            <a:ext cx="1642534" cy="115146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a:stCxn id="6" idx="2"/>
          </p:cNvCxnSpPr>
          <p:nvPr/>
        </p:nvCxnSpPr>
        <p:spPr>
          <a:xfrm>
            <a:off x="4631267" y="2302931"/>
            <a:ext cx="0" cy="4275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077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Grundproblematik</a:t>
            </a:r>
            <a:endParaRPr lang="de-DE" dirty="0"/>
          </a:p>
        </p:txBody>
      </p:sp>
      <p:sp>
        <p:nvSpPr>
          <p:cNvPr id="2" name="Inhaltsplatzhalter 1"/>
          <p:cNvSpPr>
            <a:spLocks noGrp="1"/>
          </p:cNvSpPr>
          <p:nvPr>
            <p:ph idx="1"/>
          </p:nvPr>
        </p:nvSpPr>
        <p:spPr/>
        <p:txBody>
          <a:bodyPr/>
          <a:lstStyle/>
          <a:p>
            <a:r>
              <a:rPr lang="de-DE" sz="2000" dirty="0" smtClean="0"/>
              <a:t>Warum eine reine Probenahme nicht ausreicht, um die Trinkwasserversorgung sicherzustellen:</a:t>
            </a:r>
          </a:p>
          <a:p>
            <a:pPr lvl="1"/>
            <a:r>
              <a:rPr lang="de-DE" sz="1800" dirty="0" smtClean="0"/>
              <a:t>Eine Probe ist nur eine Momentaufnahme, temporäre Kontaminationen zwischen den Probenahmen werden nicht erkannt</a:t>
            </a:r>
          </a:p>
          <a:p>
            <a:pPr lvl="1"/>
            <a:r>
              <a:rPr lang="de-DE" sz="1800" dirty="0" smtClean="0"/>
              <a:t>Das Trinkwasser ist meist getrunken bevor alle Befunde vorliegen!</a:t>
            </a:r>
          </a:p>
          <a:p>
            <a:pPr lvl="1"/>
            <a:r>
              <a:rPr lang="de-DE" sz="1800" dirty="0" smtClean="0"/>
              <a:t>Meist keine Informationen wann, warum und wo die Kontamination stattfand</a:t>
            </a:r>
          </a:p>
          <a:p>
            <a:r>
              <a:rPr lang="de-DE" sz="2000" dirty="0" smtClean="0"/>
              <a:t>Notwendigkeit die Sicherheit der Trinkwasserversorgung durch </a:t>
            </a:r>
            <a:r>
              <a:rPr lang="de-DE" sz="2000" b="1" dirty="0" smtClean="0"/>
              <a:t>präventive Ansätze </a:t>
            </a:r>
            <a:r>
              <a:rPr lang="de-DE" sz="2000" dirty="0" smtClean="0"/>
              <a:t>sicherzustellen!</a:t>
            </a:r>
          </a:p>
          <a:p>
            <a:endParaRPr lang="de-DE" sz="2800" dirty="0"/>
          </a:p>
        </p:txBody>
      </p:sp>
      <p:sp>
        <p:nvSpPr>
          <p:cNvPr id="6" name="Foliennummernplatzhalter 5"/>
          <p:cNvSpPr>
            <a:spLocks noGrp="1"/>
          </p:cNvSpPr>
          <p:nvPr>
            <p:ph type="sldNum" sz="quarter" idx="12"/>
          </p:nvPr>
        </p:nvSpPr>
        <p:spPr/>
        <p:txBody>
          <a:bodyPr/>
          <a:lstStyle/>
          <a:p>
            <a:pPr>
              <a:defRPr/>
            </a:pPr>
            <a:fld id="{8D9675EF-14CD-4ED8-B4FA-515528AC52E1}" type="slidenum">
              <a:rPr lang="fr-CH" smtClean="0"/>
              <a:pPr>
                <a:defRPr/>
              </a:pPr>
              <a:t>4</a:t>
            </a:fld>
            <a:endParaRPr lang="fr-CH" dirty="0"/>
          </a:p>
        </p:txBody>
      </p:sp>
      <p:sp>
        <p:nvSpPr>
          <p:cNvPr id="9" name="Inhaltsplatzhalter 5"/>
          <p:cNvSpPr txBox="1">
            <a:spLocks/>
          </p:cNvSpPr>
          <p:nvPr/>
        </p:nvSpPr>
        <p:spPr>
          <a:xfrm>
            <a:off x="2987824" y="4365104"/>
            <a:ext cx="5876776" cy="183548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6"/>
              </a:buClr>
              <a:buSzPct val="130000"/>
              <a:buFont typeface="Lucida Grande"/>
              <a:buChar char="■"/>
              <a:defRPr sz="2000" b="1" kern="1200">
                <a:solidFill>
                  <a:schemeClr val="tx1"/>
                </a:solidFill>
                <a:latin typeface="Arial"/>
                <a:ea typeface="+mn-ea"/>
                <a:cs typeface="Arial"/>
              </a:defRPr>
            </a:lvl1pPr>
            <a:lvl2pPr marL="800100" indent="-342900" algn="l" defTabSz="457200" rtl="0" eaLnBrk="1" latinLnBrk="0" hangingPunct="1">
              <a:spcBef>
                <a:spcPct val="20000"/>
              </a:spcBef>
              <a:buFont typeface="Arial"/>
              <a:buChar char="•"/>
              <a:defRPr sz="1700" kern="1200">
                <a:solidFill>
                  <a:schemeClr val="tx1"/>
                </a:solidFill>
                <a:latin typeface="Georgia"/>
                <a:ea typeface="+mn-ea"/>
                <a:cs typeface="Georgia"/>
              </a:defRPr>
            </a:lvl2pPr>
            <a:lvl3pPr marL="1080000" indent="-285750" algn="l" defTabSz="457200" rtl="0" eaLnBrk="1" latinLnBrk="0" hangingPunct="1">
              <a:spcBef>
                <a:spcPct val="20000"/>
              </a:spcBef>
              <a:buClrTx/>
              <a:buSzPct val="70000"/>
              <a:buFont typeface="Lucida Grande"/>
              <a:buChar char="►"/>
              <a:defRPr sz="1500" b="0" kern="1200">
                <a:solidFill>
                  <a:schemeClr val="tx1"/>
                </a:solidFill>
                <a:latin typeface="Arial"/>
                <a:ea typeface="+mn-ea"/>
                <a:cs typeface="Arial"/>
              </a:defRPr>
            </a:lvl3pPr>
            <a:lvl4pPr marL="1080000" indent="0" algn="l" defTabSz="457200" rtl="0" eaLnBrk="1" latinLnBrk="0" hangingPunct="1">
              <a:spcBef>
                <a:spcPct val="20000"/>
              </a:spcBef>
              <a:buFont typeface="Arial"/>
              <a:buNone/>
              <a:defRPr sz="15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de-DE" dirty="0" smtClean="0"/>
          </a:p>
        </p:txBody>
      </p:sp>
      <p:graphicFrame>
        <p:nvGraphicFramePr>
          <p:cNvPr id="10" name="Inhaltsplatzhalter 3"/>
          <p:cNvGraphicFramePr>
            <a:graphicFrameLocks/>
          </p:cNvGraphicFramePr>
          <p:nvPr>
            <p:extLst>
              <p:ext uri="{D42A27DB-BD31-4B8C-83A1-F6EECF244321}">
                <p14:modId xmlns:p14="http://schemas.microsoft.com/office/powerpoint/2010/main" val="910533252"/>
              </p:ext>
            </p:extLst>
          </p:nvPr>
        </p:nvGraphicFramePr>
        <p:xfrm>
          <a:off x="827584" y="3933056"/>
          <a:ext cx="7859215" cy="2256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700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Objektive LuxWSP</a:t>
            </a:r>
            <a:endParaRPr lang="de-DE" dirty="0"/>
          </a:p>
        </p:txBody>
      </p:sp>
      <p:sp>
        <p:nvSpPr>
          <p:cNvPr id="8" name="Inhaltsplatzhalter 7"/>
          <p:cNvSpPr>
            <a:spLocks noGrp="1"/>
          </p:cNvSpPr>
          <p:nvPr>
            <p:ph idx="1"/>
          </p:nvPr>
        </p:nvSpPr>
        <p:spPr/>
        <p:txBody>
          <a:bodyPr/>
          <a:lstStyle/>
          <a:p>
            <a:r>
              <a:rPr lang="de-DE" sz="2400" dirty="0"/>
              <a:t>Hauptziele:</a:t>
            </a:r>
          </a:p>
          <a:p>
            <a:pPr lvl="1"/>
            <a:r>
              <a:rPr lang="de-DE" sz="2000" dirty="0"/>
              <a:t>Systematisches Abarbeiten der </a:t>
            </a:r>
            <a:r>
              <a:rPr lang="de-DE" sz="2000" dirty="0" smtClean="0"/>
              <a:t>Maßnahmen =&gt; Priorisierung</a:t>
            </a:r>
            <a:endParaRPr lang="de-DE" sz="2000" dirty="0"/>
          </a:p>
          <a:p>
            <a:pPr lvl="1"/>
            <a:r>
              <a:rPr lang="de-DE" sz="2000" dirty="0"/>
              <a:t>Aufbau eines WSP-Teams </a:t>
            </a:r>
            <a:endParaRPr lang="de-DE" sz="2000" dirty="0" smtClean="0"/>
          </a:p>
          <a:p>
            <a:pPr lvl="1"/>
            <a:r>
              <a:rPr lang="de-DE" sz="2000" dirty="0" smtClean="0"/>
              <a:t>Daten jederzeit </a:t>
            </a:r>
            <a:r>
              <a:rPr lang="de-DE" sz="2000" dirty="0" err="1" smtClean="0"/>
              <a:t>Up</a:t>
            </a:r>
            <a:r>
              <a:rPr lang="de-DE" sz="2000" dirty="0" smtClean="0"/>
              <a:t>-</a:t>
            </a:r>
            <a:r>
              <a:rPr lang="de-DE" sz="2000" dirty="0" err="1" smtClean="0"/>
              <a:t>to</a:t>
            </a:r>
            <a:r>
              <a:rPr lang="de-DE" sz="2000" dirty="0" smtClean="0"/>
              <a:t>-Date</a:t>
            </a:r>
            <a:endParaRPr lang="de-DE" sz="2000" dirty="0"/>
          </a:p>
          <a:p>
            <a:pPr lvl="1"/>
            <a:r>
              <a:rPr lang="de-DE" sz="2000" dirty="0"/>
              <a:t>Schulungseffekt des Wasserversorgers (Kommunen, Syndikate</a:t>
            </a:r>
            <a:endParaRPr lang="de-DE" sz="2400" dirty="0" smtClean="0"/>
          </a:p>
          <a:p>
            <a:r>
              <a:rPr lang="de-DE" sz="2400" dirty="0" smtClean="0"/>
              <a:t>Motivation:</a:t>
            </a:r>
          </a:p>
          <a:p>
            <a:pPr lvl="1"/>
            <a:r>
              <a:rPr lang="de-DE" sz="2000" dirty="0" smtClean="0"/>
              <a:t>Einführung eines </a:t>
            </a:r>
            <a:r>
              <a:rPr lang="de-DE" sz="2000" dirty="0" err="1" smtClean="0"/>
              <a:t>Drëpsi</a:t>
            </a:r>
            <a:r>
              <a:rPr lang="de-DE" sz="2000" dirty="0" smtClean="0"/>
              <a:t>-Labels neuer Generation</a:t>
            </a:r>
          </a:p>
          <a:p>
            <a:endParaRPr lang="de-DE" sz="2400" dirty="0"/>
          </a:p>
          <a:p>
            <a:r>
              <a:rPr lang="de-DE" sz="2400" dirty="0" smtClean="0"/>
              <a:t>Benutzer: </a:t>
            </a:r>
          </a:p>
          <a:p>
            <a:pPr lvl="1"/>
            <a:r>
              <a:rPr lang="de-DE" sz="2000" dirty="0" smtClean="0"/>
              <a:t>Trinkwasserversorger</a:t>
            </a:r>
          </a:p>
          <a:p>
            <a:pPr lvl="1"/>
            <a:r>
              <a:rPr lang="de-DE" sz="2000" dirty="0" smtClean="0"/>
              <a:t>Ingenieurbüros (Stellvertretung)</a:t>
            </a:r>
          </a:p>
          <a:p>
            <a:pPr lvl="1"/>
            <a:r>
              <a:rPr lang="de-DE" sz="2000" dirty="0" smtClean="0"/>
              <a:t>AGE (Kontrolle)</a:t>
            </a:r>
          </a:p>
          <a:p>
            <a:pPr marL="0" indent="0">
              <a:buNone/>
            </a:pPr>
            <a:r>
              <a:rPr lang="de-DE" dirty="0" smtClean="0">
                <a:sym typeface="Wingdings" panose="05000000000000000000" pitchFamily="2" charset="2"/>
              </a:rPr>
              <a:t> </a:t>
            </a:r>
            <a:endParaRPr lang="de-DE" dirty="0"/>
          </a:p>
        </p:txBody>
      </p:sp>
      <p:sp>
        <p:nvSpPr>
          <p:cNvPr id="6" name="Foliennummernplatzhalter 5"/>
          <p:cNvSpPr>
            <a:spLocks noGrp="1"/>
          </p:cNvSpPr>
          <p:nvPr>
            <p:ph type="sldNum" sz="quarter" idx="12"/>
          </p:nvPr>
        </p:nvSpPr>
        <p:spPr/>
        <p:txBody>
          <a:bodyPr/>
          <a:lstStyle/>
          <a:p>
            <a:pPr>
              <a:defRPr/>
            </a:pPr>
            <a:fld id="{8D9675EF-14CD-4ED8-B4FA-515528AC52E1}" type="slidenum">
              <a:rPr lang="fr-CH" smtClean="0"/>
              <a:pPr>
                <a:defRPr/>
              </a:pPr>
              <a:t>5</a:t>
            </a:fld>
            <a:endParaRPr lang="fr-CH" dirty="0"/>
          </a:p>
        </p:txBody>
      </p:sp>
      <p:pic>
        <p:nvPicPr>
          <p:cNvPr id="7"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2683874"/>
            <a:ext cx="1714094" cy="2352984"/>
          </a:xfrm>
          <a:prstGeom prst="rect">
            <a:avLst/>
          </a:prstGeom>
        </p:spPr>
      </p:pic>
    </p:spTree>
    <p:extLst>
      <p:ext uri="{BB962C8B-B14F-4D97-AF65-F5344CB8AC3E}">
        <p14:creationId xmlns:p14="http://schemas.microsoft.com/office/powerpoint/2010/main" val="3913349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200" dirty="0" smtClean="0"/>
              <a:t>Ablauf WSP-Konzeptes</a:t>
            </a:r>
            <a:endParaRPr lang="de-DE" sz="2200"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76" y="1084667"/>
            <a:ext cx="7632448" cy="4520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539552" y="5714092"/>
            <a:ext cx="8064896" cy="253916"/>
          </a:xfrm>
          <a:prstGeom prst="rect">
            <a:avLst/>
          </a:prstGeom>
        </p:spPr>
        <p:txBody>
          <a:bodyPr wrap="square">
            <a:spAutoFit/>
          </a:bodyPr>
          <a:lstStyle/>
          <a:p>
            <a:pPr>
              <a:buNone/>
            </a:pPr>
            <a:r>
              <a:rPr lang="de-DE" sz="1050" b="0" dirty="0" smtClean="0">
                <a:solidFill>
                  <a:schemeClr val="tx2"/>
                </a:solidFill>
              </a:rPr>
              <a:t>Quelle: Umweltbundesamt (2014): Das </a:t>
            </a:r>
            <a:r>
              <a:rPr lang="de-DE" sz="1050" b="0" dirty="0">
                <a:solidFill>
                  <a:schemeClr val="tx2"/>
                </a:solidFill>
              </a:rPr>
              <a:t>Water-Safety-Plan-Konzept</a:t>
            </a:r>
            <a:r>
              <a:rPr lang="de-DE" sz="1050" b="0" dirty="0" smtClean="0">
                <a:solidFill>
                  <a:schemeClr val="tx2"/>
                </a:solidFill>
              </a:rPr>
              <a:t>: Ein </a:t>
            </a:r>
            <a:r>
              <a:rPr lang="de-DE" sz="1050" b="0" dirty="0">
                <a:solidFill>
                  <a:schemeClr val="tx2"/>
                </a:solidFill>
              </a:rPr>
              <a:t>Handbuch für kleine </a:t>
            </a:r>
            <a:r>
              <a:rPr lang="de-DE" sz="1050" b="0" dirty="0" smtClean="0">
                <a:solidFill>
                  <a:schemeClr val="tx2"/>
                </a:solidFill>
              </a:rPr>
              <a:t>Wasserversorgungen</a:t>
            </a:r>
            <a:endParaRPr lang="de-DE" sz="1050" b="0" dirty="0">
              <a:solidFill>
                <a:schemeClr val="tx2"/>
              </a:solidFill>
            </a:endParaRPr>
          </a:p>
        </p:txBody>
      </p:sp>
      <p:sp>
        <p:nvSpPr>
          <p:cNvPr id="6" name="Foliennummernplatzhalter 5"/>
          <p:cNvSpPr>
            <a:spLocks noGrp="1"/>
          </p:cNvSpPr>
          <p:nvPr>
            <p:ph type="sldNum" sz="quarter" idx="12"/>
          </p:nvPr>
        </p:nvSpPr>
        <p:spPr/>
        <p:txBody>
          <a:bodyPr/>
          <a:lstStyle/>
          <a:p>
            <a:pPr>
              <a:defRPr/>
            </a:pPr>
            <a:fld id="{8D9675EF-14CD-4ED8-B4FA-515528AC52E1}" type="slidenum">
              <a:rPr lang="fr-CH" smtClean="0"/>
              <a:pPr>
                <a:defRPr/>
              </a:pPr>
              <a:t>6</a:t>
            </a:fld>
            <a:endParaRPr lang="fr-CH" dirty="0"/>
          </a:p>
        </p:txBody>
      </p:sp>
    </p:spTree>
    <p:extLst>
      <p:ext uri="{BB962C8B-B14F-4D97-AF65-F5344CB8AC3E}">
        <p14:creationId xmlns:p14="http://schemas.microsoft.com/office/powerpoint/2010/main" val="2229648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Output und </a:t>
            </a:r>
            <a:r>
              <a:rPr lang="en-GB" dirty="0" err="1" smtClean="0"/>
              <a:t>Nutzen</a:t>
            </a:r>
            <a:endParaRPr lang="en-GB" dirty="0"/>
          </a:p>
        </p:txBody>
      </p:sp>
      <p:sp>
        <p:nvSpPr>
          <p:cNvPr id="3" name="Content Placeholder 2"/>
          <p:cNvSpPr>
            <a:spLocks noGrp="1"/>
          </p:cNvSpPr>
          <p:nvPr>
            <p:ph idx="1"/>
          </p:nvPr>
        </p:nvSpPr>
        <p:spPr/>
        <p:txBody>
          <a:bodyPr/>
          <a:lstStyle/>
          <a:p>
            <a:r>
              <a:rPr lang="fr-CH" dirty="0" smtClean="0"/>
              <a:t>AGE: </a:t>
            </a:r>
          </a:p>
          <a:p>
            <a:pPr lvl="1"/>
            <a:r>
              <a:rPr lang="fr-CH" dirty="0" err="1" smtClean="0"/>
              <a:t>Übersicht</a:t>
            </a:r>
            <a:r>
              <a:rPr lang="fr-CH" dirty="0" smtClean="0"/>
              <a:t> aller </a:t>
            </a:r>
            <a:r>
              <a:rPr lang="fr-CH" dirty="0" err="1" smtClean="0"/>
              <a:t>aktueller</a:t>
            </a:r>
            <a:r>
              <a:rPr lang="fr-CH" dirty="0" smtClean="0"/>
              <a:t> </a:t>
            </a:r>
            <a:r>
              <a:rPr lang="fr-CH" dirty="0" err="1" smtClean="0"/>
              <a:t>Daten</a:t>
            </a:r>
            <a:endParaRPr lang="fr-CH" dirty="0" smtClean="0"/>
          </a:p>
          <a:p>
            <a:pPr lvl="1"/>
            <a:r>
              <a:rPr lang="fr-CH" dirty="0" err="1" smtClean="0"/>
              <a:t>Evaluierungs</a:t>
            </a:r>
            <a:r>
              <a:rPr lang="en-US" dirty="0" smtClean="0"/>
              <a:t>tool</a:t>
            </a:r>
            <a:r>
              <a:rPr lang="fr-CH" dirty="0" smtClean="0"/>
              <a:t> </a:t>
            </a:r>
          </a:p>
          <a:p>
            <a:pPr lvl="1"/>
            <a:endParaRPr lang="fr-CH" dirty="0" smtClean="0"/>
          </a:p>
          <a:p>
            <a:r>
              <a:rPr lang="fr-CH" dirty="0" err="1" smtClean="0"/>
              <a:t>Wasserversorger</a:t>
            </a:r>
            <a:r>
              <a:rPr lang="fr-CH" dirty="0" smtClean="0"/>
              <a:t>:</a:t>
            </a:r>
          </a:p>
          <a:p>
            <a:pPr lvl="1"/>
            <a:r>
              <a:rPr lang="en-GB" dirty="0" err="1" smtClean="0"/>
              <a:t>Detaillierte</a:t>
            </a:r>
            <a:r>
              <a:rPr lang="en-GB" dirty="0" smtClean="0"/>
              <a:t> </a:t>
            </a:r>
            <a:r>
              <a:rPr lang="en-GB" dirty="0" err="1" smtClean="0"/>
              <a:t>Kenntnis</a:t>
            </a:r>
            <a:r>
              <a:rPr lang="en-GB" dirty="0" smtClean="0"/>
              <a:t> seiner Anlagen und </a:t>
            </a:r>
            <a:r>
              <a:rPr lang="en-GB" dirty="0" err="1" smtClean="0"/>
              <a:t>Übersicht</a:t>
            </a:r>
            <a:r>
              <a:rPr lang="en-GB" dirty="0" smtClean="0"/>
              <a:t> </a:t>
            </a:r>
            <a:r>
              <a:rPr lang="en-GB" dirty="0" err="1" smtClean="0"/>
              <a:t>aller</a:t>
            </a:r>
            <a:r>
              <a:rPr lang="en-GB" dirty="0" smtClean="0"/>
              <a:t> </a:t>
            </a:r>
            <a:r>
              <a:rPr lang="en-GB" dirty="0" err="1" smtClean="0"/>
              <a:t>Risiken</a:t>
            </a:r>
            <a:endParaRPr lang="en-GB" dirty="0"/>
          </a:p>
          <a:p>
            <a:pPr lvl="1"/>
            <a:r>
              <a:rPr lang="en-GB" dirty="0" smtClean="0"/>
              <a:t>To-Do </a:t>
            </a:r>
            <a:r>
              <a:rPr lang="en-GB" dirty="0" err="1" smtClean="0"/>
              <a:t>Liste</a:t>
            </a:r>
            <a:endParaRPr lang="en-GB" dirty="0"/>
          </a:p>
          <a:p>
            <a:pPr lvl="1"/>
            <a:r>
              <a:rPr lang="en-GB" dirty="0" err="1" smtClean="0"/>
              <a:t>Priorisierung</a:t>
            </a:r>
            <a:r>
              <a:rPr lang="en-GB" dirty="0" smtClean="0"/>
              <a:t> der </a:t>
            </a:r>
            <a:r>
              <a:rPr lang="en-GB" dirty="0" err="1" smtClean="0"/>
              <a:t>Maßnahmen</a:t>
            </a:r>
            <a:endParaRPr lang="en-GB" dirty="0"/>
          </a:p>
          <a:p>
            <a:pPr lvl="1"/>
            <a:r>
              <a:rPr lang="en-GB" dirty="0" err="1" smtClean="0"/>
              <a:t>Haushaltsplanung</a:t>
            </a:r>
            <a:endParaRPr lang="en-GB" dirty="0" smtClean="0">
              <a:sym typeface="Wingdings" panose="05000000000000000000" pitchFamily="2" charset="2"/>
            </a:endParaRPr>
          </a:p>
          <a:p>
            <a:pPr marL="0" indent="0">
              <a:buNone/>
            </a:pPr>
            <a:endParaRPr lang="lb-LU" dirty="0"/>
          </a:p>
        </p:txBody>
      </p:sp>
      <p:sp>
        <p:nvSpPr>
          <p:cNvPr id="4" name="Slide Number Placeholder 3"/>
          <p:cNvSpPr>
            <a:spLocks noGrp="1"/>
          </p:cNvSpPr>
          <p:nvPr>
            <p:ph type="sldNum" sz="quarter" idx="12"/>
          </p:nvPr>
        </p:nvSpPr>
        <p:spPr/>
        <p:txBody>
          <a:bodyPr/>
          <a:lstStyle/>
          <a:p>
            <a:pPr>
              <a:defRPr/>
            </a:pPr>
            <a:fld id="{8D9675EF-14CD-4ED8-B4FA-515528AC52E1}" type="slidenum">
              <a:rPr lang="fr-CH" smtClean="0"/>
              <a:pPr>
                <a:defRPr/>
              </a:pPr>
              <a:t>7</a:t>
            </a:fld>
            <a:endParaRPr lang="fr-CH" dirty="0"/>
          </a:p>
        </p:txBody>
      </p:sp>
    </p:spTree>
    <p:extLst>
      <p:ext uri="{BB962C8B-B14F-4D97-AF65-F5344CB8AC3E}">
        <p14:creationId xmlns:p14="http://schemas.microsoft.com/office/powerpoint/2010/main" val="3426363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Logik</a:t>
            </a:r>
            <a:r>
              <a:rPr lang="fr-CH" dirty="0" smtClean="0"/>
              <a:t> </a:t>
            </a:r>
            <a:r>
              <a:rPr lang="fr-CH" dirty="0" err="1" smtClean="0"/>
              <a:t>und</a:t>
            </a:r>
            <a:r>
              <a:rPr lang="fr-CH" dirty="0" smtClean="0"/>
              <a:t> </a:t>
            </a:r>
            <a:r>
              <a:rPr lang="fr-CH" dirty="0" err="1" smtClean="0"/>
              <a:t>Funktionsweise</a:t>
            </a:r>
            <a:r>
              <a:rPr lang="fr-CH" dirty="0" smtClean="0"/>
              <a:t> Lux-WSP</a:t>
            </a:r>
            <a:endParaRPr lang="fr-LU" dirty="0"/>
          </a:p>
        </p:txBody>
      </p:sp>
      <p:pic>
        <p:nvPicPr>
          <p:cNvPr id="37" name="Content Placeholder 36"/>
          <p:cNvPicPr>
            <a:picLocks noGrp="1" noChangeAspect="1"/>
          </p:cNvPicPr>
          <p:nvPr>
            <p:ph idx="1"/>
          </p:nvPr>
        </p:nvPicPr>
        <p:blipFill>
          <a:blip r:embed="rId3"/>
          <a:stretch>
            <a:fillRect/>
          </a:stretch>
        </p:blipFill>
        <p:spPr>
          <a:xfrm>
            <a:off x="4383928" y="5161521"/>
            <a:ext cx="276225" cy="285750"/>
          </a:xfrm>
          <a:prstGeom prst="rect">
            <a:avLst/>
          </a:prstGeom>
        </p:spPr>
      </p:pic>
      <p:sp>
        <p:nvSpPr>
          <p:cNvPr id="4" name="Slide Number Placeholder 3"/>
          <p:cNvSpPr>
            <a:spLocks noGrp="1"/>
          </p:cNvSpPr>
          <p:nvPr>
            <p:ph type="sldNum" sz="quarter" idx="12"/>
          </p:nvPr>
        </p:nvSpPr>
        <p:spPr/>
        <p:txBody>
          <a:bodyPr/>
          <a:lstStyle/>
          <a:p>
            <a:pPr>
              <a:defRPr/>
            </a:pPr>
            <a:fld id="{8D9675EF-14CD-4ED8-B4FA-515528AC52E1}" type="slidenum">
              <a:rPr lang="fr-CH" smtClean="0"/>
              <a:pPr>
                <a:defRPr/>
              </a:pPr>
              <a:t>8</a:t>
            </a:fld>
            <a:endParaRPr lang="fr-CH" dirty="0"/>
          </a:p>
        </p:txBody>
      </p:sp>
      <p:sp>
        <p:nvSpPr>
          <p:cNvPr id="6" name="TextBox 5"/>
          <p:cNvSpPr txBox="1"/>
          <p:nvPr/>
        </p:nvSpPr>
        <p:spPr>
          <a:xfrm>
            <a:off x="3988031" y="1760606"/>
            <a:ext cx="1636987"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de-DE" dirty="0" smtClean="0">
                <a:solidFill>
                  <a:schemeClr val="accent4"/>
                </a:solidFill>
              </a:rPr>
              <a:t>Frage -&gt; Risiko?</a:t>
            </a:r>
            <a:endParaRPr lang="de-DE" dirty="0">
              <a:solidFill>
                <a:schemeClr val="accent4"/>
              </a:solidFill>
            </a:endParaRPr>
          </a:p>
        </p:txBody>
      </p:sp>
      <p:sp>
        <p:nvSpPr>
          <p:cNvPr id="7" name="TextBox 6"/>
          <p:cNvSpPr txBox="1"/>
          <p:nvPr/>
        </p:nvSpPr>
        <p:spPr>
          <a:xfrm>
            <a:off x="3743396" y="2648371"/>
            <a:ext cx="2273636"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de-DE" dirty="0" smtClean="0">
                <a:solidFill>
                  <a:schemeClr val="accent4"/>
                </a:solidFill>
              </a:rPr>
              <a:t>Antwortmöglichkeiten</a:t>
            </a:r>
            <a:endParaRPr lang="de-DE" dirty="0">
              <a:solidFill>
                <a:schemeClr val="accent4"/>
              </a:solidFill>
            </a:endParaRPr>
          </a:p>
        </p:txBody>
      </p:sp>
      <p:sp>
        <p:nvSpPr>
          <p:cNvPr id="8" name="TextBox 7"/>
          <p:cNvSpPr txBox="1"/>
          <p:nvPr/>
        </p:nvSpPr>
        <p:spPr>
          <a:xfrm>
            <a:off x="2620573" y="3750119"/>
            <a:ext cx="369012"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de-DE" dirty="0" smtClean="0">
                <a:solidFill>
                  <a:schemeClr val="accent4"/>
                </a:solidFill>
              </a:rPr>
              <a:t>Ja</a:t>
            </a:r>
            <a:endParaRPr lang="de-DE" dirty="0">
              <a:solidFill>
                <a:schemeClr val="accent4"/>
              </a:solidFill>
            </a:endParaRPr>
          </a:p>
        </p:txBody>
      </p:sp>
      <p:sp>
        <p:nvSpPr>
          <p:cNvPr id="9" name="TextBox 8"/>
          <p:cNvSpPr txBox="1"/>
          <p:nvPr/>
        </p:nvSpPr>
        <p:spPr>
          <a:xfrm>
            <a:off x="6203363" y="3747382"/>
            <a:ext cx="623889"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de-DE" dirty="0" smtClean="0">
                <a:solidFill>
                  <a:schemeClr val="accent4"/>
                </a:solidFill>
              </a:rPr>
              <a:t>Nein</a:t>
            </a:r>
            <a:endParaRPr lang="de-DE" dirty="0">
              <a:solidFill>
                <a:schemeClr val="accent4"/>
              </a:solidFill>
            </a:endParaRPr>
          </a:p>
        </p:txBody>
      </p:sp>
      <p:sp>
        <p:nvSpPr>
          <p:cNvPr id="10" name="TextBox 9"/>
          <p:cNvSpPr txBox="1"/>
          <p:nvPr/>
        </p:nvSpPr>
        <p:spPr>
          <a:xfrm>
            <a:off x="2254813" y="4756026"/>
            <a:ext cx="1286314"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de-DE" dirty="0" smtClean="0">
                <a:solidFill>
                  <a:schemeClr val="accent4"/>
                </a:solidFill>
              </a:rPr>
              <a:t>Attachment</a:t>
            </a:r>
            <a:endParaRPr lang="de-DE" dirty="0">
              <a:solidFill>
                <a:schemeClr val="accent4"/>
              </a:solidFill>
            </a:endParaRPr>
          </a:p>
        </p:txBody>
      </p:sp>
      <p:sp>
        <p:nvSpPr>
          <p:cNvPr id="11" name="TextBox 10"/>
          <p:cNvSpPr txBox="1"/>
          <p:nvPr/>
        </p:nvSpPr>
        <p:spPr>
          <a:xfrm>
            <a:off x="1068867" y="4756026"/>
            <a:ext cx="899349"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de-DE" dirty="0" smtClean="0">
                <a:solidFill>
                  <a:schemeClr val="accent4"/>
                </a:solidFill>
              </a:rPr>
              <a:t>Freitext</a:t>
            </a:r>
            <a:endParaRPr lang="de-DE" dirty="0">
              <a:solidFill>
                <a:schemeClr val="accent4"/>
              </a:solidFill>
            </a:endParaRPr>
          </a:p>
        </p:txBody>
      </p:sp>
      <p:sp>
        <p:nvSpPr>
          <p:cNvPr id="12" name="TextBox 11"/>
          <p:cNvSpPr txBox="1"/>
          <p:nvPr/>
        </p:nvSpPr>
        <p:spPr>
          <a:xfrm>
            <a:off x="3685641" y="4772669"/>
            <a:ext cx="1373838"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de-DE" dirty="0" err="1" smtClean="0">
                <a:solidFill>
                  <a:schemeClr val="accent4"/>
                </a:solidFill>
              </a:rPr>
              <a:t>Riskoanalyse</a:t>
            </a:r>
            <a:endParaRPr lang="de-DE" dirty="0">
              <a:solidFill>
                <a:schemeClr val="accent4"/>
              </a:solidFill>
            </a:endParaRPr>
          </a:p>
        </p:txBody>
      </p:sp>
      <p:sp>
        <p:nvSpPr>
          <p:cNvPr id="13" name="TextBox 12"/>
          <p:cNvSpPr txBox="1"/>
          <p:nvPr/>
        </p:nvSpPr>
        <p:spPr>
          <a:xfrm>
            <a:off x="6120234" y="4756026"/>
            <a:ext cx="721480"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de-DE" dirty="0" smtClean="0">
                <a:solidFill>
                  <a:schemeClr val="accent4"/>
                </a:solidFill>
              </a:rPr>
              <a:t>Fertig</a:t>
            </a:r>
            <a:endParaRPr lang="de-DE" dirty="0">
              <a:solidFill>
                <a:schemeClr val="accent4"/>
              </a:solidFill>
            </a:endParaRPr>
          </a:p>
        </p:txBody>
      </p:sp>
      <p:cxnSp>
        <p:nvCxnSpPr>
          <p:cNvPr id="15" name="Straight Arrow Connector 14"/>
          <p:cNvCxnSpPr/>
          <p:nvPr/>
        </p:nvCxnSpPr>
        <p:spPr>
          <a:xfrm>
            <a:off x="4746567" y="2194560"/>
            <a:ext cx="8313" cy="38238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7" name="Straight Arrow Connector 16"/>
          <p:cNvCxnSpPr/>
          <p:nvPr/>
        </p:nvCxnSpPr>
        <p:spPr>
          <a:xfrm flipH="1">
            <a:off x="2975956" y="3117273"/>
            <a:ext cx="1022466" cy="54864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8" name="Straight Arrow Connector 17"/>
          <p:cNvCxnSpPr/>
          <p:nvPr/>
        </p:nvCxnSpPr>
        <p:spPr>
          <a:xfrm>
            <a:off x="5536276" y="3146146"/>
            <a:ext cx="764771" cy="54582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 name="Straight Arrow Connector 21"/>
          <p:cNvCxnSpPr/>
          <p:nvPr/>
        </p:nvCxnSpPr>
        <p:spPr>
          <a:xfrm>
            <a:off x="2872503" y="4271995"/>
            <a:ext cx="8313" cy="38238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4" name="Straight Arrow Connector 23"/>
          <p:cNvCxnSpPr/>
          <p:nvPr/>
        </p:nvCxnSpPr>
        <p:spPr>
          <a:xfrm flipH="1">
            <a:off x="1709733" y="4271995"/>
            <a:ext cx="1033468" cy="38238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5" name="Straight Arrow Connector 24"/>
          <p:cNvCxnSpPr/>
          <p:nvPr/>
        </p:nvCxnSpPr>
        <p:spPr>
          <a:xfrm>
            <a:off x="3010119" y="4271995"/>
            <a:ext cx="946739" cy="40807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2" name="Straight Arrow Connector 31"/>
          <p:cNvCxnSpPr/>
          <p:nvPr/>
        </p:nvCxnSpPr>
        <p:spPr>
          <a:xfrm>
            <a:off x="6447722" y="4271995"/>
            <a:ext cx="8313" cy="38238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34" name="Picture 33"/>
          <p:cNvPicPr>
            <a:picLocks noChangeAspect="1"/>
          </p:cNvPicPr>
          <p:nvPr/>
        </p:nvPicPr>
        <p:blipFill>
          <a:blip r:embed="rId4"/>
          <a:stretch>
            <a:fillRect/>
          </a:stretch>
        </p:blipFill>
        <p:spPr>
          <a:xfrm>
            <a:off x="2646156" y="5148080"/>
            <a:ext cx="276225" cy="285750"/>
          </a:xfrm>
          <a:prstGeom prst="rect">
            <a:avLst/>
          </a:prstGeom>
        </p:spPr>
      </p:pic>
      <p:pic>
        <p:nvPicPr>
          <p:cNvPr id="35" name="Picture 34"/>
          <p:cNvPicPr>
            <a:picLocks noChangeAspect="1"/>
          </p:cNvPicPr>
          <p:nvPr/>
        </p:nvPicPr>
        <p:blipFill>
          <a:blip r:embed="rId5"/>
          <a:stretch>
            <a:fillRect/>
          </a:stretch>
        </p:blipFill>
        <p:spPr>
          <a:xfrm>
            <a:off x="2882959" y="5171046"/>
            <a:ext cx="285750" cy="276225"/>
          </a:xfrm>
          <a:prstGeom prst="rect">
            <a:avLst/>
          </a:prstGeom>
        </p:spPr>
      </p:pic>
      <p:pic>
        <p:nvPicPr>
          <p:cNvPr id="36" name="Picture 35"/>
          <p:cNvPicPr>
            <a:picLocks noChangeAspect="1"/>
          </p:cNvPicPr>
          <p:nvPr/>
        </p:nvPicPr>
        <p:blipFill>
          <a:blip r:embed="rId6"/>
          <a:stretch>
            <a:fillRect/>
          </a:stretch>
        </p:blipFill>
        <p:spPr>
          <a:xfrm>
            <a:off x="4158792" y="5185334"/>
            <a:ext cx="266700" cy="238125"/>
          </a:xfrm>
          <a:prstGeom prst="rect">
            <a:avLst/>
          </a:prstGeom>
        </p:spPr>
      </p:pic>
      <p:pic>
        <p:nvPicPr>
          <p:cNvPr id="38" name="Picture 37"/>
          <p:cNvPicPr>
            <a:picLocks noChangeAspect="1"/>
          </p:cNvPicPr>
          <p:nvPr/>
        </p:nvPicPr>
        <p:blipFill>
          <a:blip r:embed="rId7"/>
          <a:stretch>
            <a:fillRect/>
          </a:stretch>
        </p:blipFill>
        <p:spPr>
          <a:xfrm>
            <a:off x="3563888" y="1800105"/>
            <a:ext cx="342900" cy="295275"/>
          </a:xfrm>
          <a:prstGeom prst="rect">
            <a:avLst/>
          </a:prstGeom>
        </p:spPr>
      </p:pic>
      <p:pic>
        <p:nvPicPr>
          <p:cNvPr id="39" name="Picture 38"/>
          <p:cNvPicPr>
            <a:picLocks noChangeAspect="1"/>
          </p:cNvPicPr>
          <p:nvPr/>
        </p:nvPicPr>
        <p:blipFill>
          <a:blip r:embed="rId8"/>
          <a:stretch>
            <a:fillRect/>
          </a:stretch>
        </p:blipFill>
        <p:spPr>
          <a:xfrm>
            <a:off x="6290559" y="5166284"/>
            <a:ext cx="314325" cy="266700"/>
          </a:xfrm>
          <a:prstGeom prst="rect">
            <a:avLst/>
          </a:prstGeom>
        </p:spPr>
      </p:pic>
      <p:sp>
        <p:nvSpPr>
          <p:cNvPr id="26" name="TextBox 25"/>
          <p:cNvSpPr txBox="1"/>
          <p:nvPr/>
        </p:nvSpPr>
        <p:spPr>
          <a:xfrm>
            <a:off x="4047634" y="872841"/>
            <a:ext cx="1286955"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de-DE" dirty="0" smtClean="0">
                <a:solidFill>
                  <a:schemeClr val="accent4"/>
                </a:solidFill>
              </a:rPr>
              <a:t>Fragebogen</a:t>
            </a:r>
            <a:endParaRPr lang="de-DE" dirty="0">
              <a:solidFill>
                <a:schemeClr val="accent4"/>
              </a:solidFill>
            </a:endParaRPr>
          </a:p>
        </p:txBody>
      </p:sp>
      <p:cxnSp>
        <p:nvCxnSpPr>
          <p:cNvPr id="27" name="Straight Arrow Connector 26"/>
          <p:cNvCxnSpPr/>
          <p:nvPr/>
        </p:nvCxnSpPr>
        <p:spPr>
          <a:xfrm>
            <a:off x="4754880" y="1288777"/>
            <a:ext cx="8313" cy="38238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24481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Musterbeispiel</a:t>
            </a:r>
            <a:endParaRPr lang="fr-LU" dirty="0"/>
          </a:p>
        </p:txBody>
      </p:sp>
      <p:sp>
        <p:nvSpPr>
          <p:cNvPr id="3" name="Content Placeholder 2"/>
          <p:cNvSpPr>
            <a:spLocks noGrp="1"/>
          </p:cNvSpPr>
          <p:nvPr>
            <p:ph idx="1"/>
          </p:nvPr>
        </p:nvSpPr>
        <p:spPr/>
        <p:txBody>
          <a:bodyPr/>
          <a:lstStyle/>
          <a:p>
            <a:r>
              <a:rPr lang="fr-CH" sz="2800" dirty="0" err="1" smtClean="0"/>
              <a:t>Fragebogen</a:t>
            </a:r>
            <a:r>
              <a:rPr lang="fr-CH" sz="2800" dirty="0" smtClean="0"/>
              <a:t> «Quelle»</a:t>
            </a:r>
          </a:p>
          <a:p>
            <a:r>
              <a:rPr lang="fr-CH" sz="2800" dirty="0" smtClean="0"/>
              <a:t>=&gt; «</a:t>
            </a:r>
            <a:r>
              <a:rPr lang="fr-CH" sz="2800" dirty="0" err="1" smtClean="0"/>
              <a:t>Ist</a:t>
            </a:r>
            <a:r>
              <a:rPr lang="fr-CH" sz="2800" dirty="0" smtClean="0"/>
              <a:t> </a:t>
            </a:r>
            <a:r>
              <a:rPr lang="fr-CH" sz="2800" dirty="0" err="1" smtClean="0"/>
              <a:t>ein</a:t>
            </a:r>
            <a:r>
              <a:rPr lang="fr-CH" sz="2800" dirty="0" smtClean="0"/>
              <a:t> </a:t>
            </a:r>
            <a:r>
              <a:rPr lang="fr-CH" sz="2800" dirty="0" err="1" smtClean="0"/>
              <a:t>Schutzzonengutachten</a:t>
            </a:r>
            <a:r>
              <a:rPr lang="fr-CH" sz="2800" dirty="0" smtClean="0"/>
              <a:t> </a:t>
            </a:r>
            <a:r>
              <a:rPr lang="fr-CH" sz="2800" dirty="0" err="1" smtClean="0"/>
              <a:t>vorhanden</a:t>
            </a:r>
            <a:r>
              <a:rPr lang="fr-CH" sz="2800" dirty="0" smtClean="0"/>
              <a:t>?»</a:t>
            </a:r>
            <a:endParaRPr lang="fr-CH" sz="2800" dirty="0"/>
          </a:p>
          <a:p>
            <a:endParaRPr lang="fr-CH" sz="2800" dirty="0" smtClean="0"/>
          </a:p>
          <a:p>
            <a:endParaRPr lang="fr-CH" sz="2800" dirty="0"/>
          </a:p>
          <a:p>
            <a:endParaRPr lang="fr-CH" sz="2800" dirty="0" smtClean="0"/>
          </a:p>
          <a:p>
            <a:endParaRPr lang="fr-CH" sz="2800" dirty="0"/>
          </a:p>
          <a:p>
            <a:endParaRPr lang="fr-CH" sz="2800" dirty="0" smtClean="0"/>
          </a:p>
          <a:p>
            <a:endParaRPr lang="fr-CH" sz="2800" dirty="0"/>
          </a:p>
          <a:p>
            <a:endParaRPr lang="fr-CH" sz="2800" dirty="0" smtClean="0"/>
          </a:p>
          <a:p>
            <a:endParaRPr lang="fr-CH" sz="2800" dirty="0"/>
          </a:p>
          <a:p>
            <a:endParaRPr lang="fr-CH" sz="2800" dirty="0" smtClean="0"/>
          </a:p>
          <a:p>
            <a:endParaRPr lang="fr-LU" dirty="0"/>
          </a:p>
        </p:txBody>
      </p:sp>
      <p:sp>
        <p:nvSpPr>
          <p:cNvPr id="4" name="Slide Number Placeholder 3"/>
          <p:cNvSpPr>
            <a:spLocks noGrp="1"/>
          </p:cNvSpPr>
          <p:nvPr>
            <p:ph type="sldNum" sz="quarter" idx="12"/>
          </p:nvPr>
        </p:nvSpPr>
        <p:spPr/>
        <p:txBody>
          <a:bodyPr/>
          <a:lstStyle/>
          <a:p>
            <a:pPr>
              <a:defRPr/>
            </a:pPr>
            <a:fld id="{8D9675EF-14CD-4ED8-B4FA-515528AC52E1}" type="slidenum">
              <a:rPr lang="fr-CH" smtClean="0"/>
              <a:pPr>
                <a:defRPr/>
              </a:pPr>
              <a:t>9</a:t>
            </a:fld>
            <a:endParaRPr lang="fr-CH" dirty="0"/>
          </a:p>
        </p:txBody>
      </p:sp>
      <p:grpSp>
        <p:nvGrpSpPr>
          <p:cNvPr id="10" name="Group 9"/>
          <p:cNvGrpSpPr/>
          <p:nvPr/>
        </p:nvGrpSpPr>
        <p:grpSpPr>
          <a:xfrm>
            <a:off x="765391" y="2493817"/>
            <a:ext cx="7767472" cy="3408220"/>
            <a:chOff x="806954" y="1820486"/>
            <a:chExt cx="7767472" cy="3408220"/>
          </a:xfrm>
        </p:grpSpPr>
        <p:pic>
          <p:nvPicPr>
            <p:cNvPr id="5" name="Picture 4"/>
            <p:cNvPicPr>
              <a:picLocks noChangeAspect="1"/>
            </p:cNvPicPr>
            <p:nvPr/>
          </p:nvPicPr>
          <p:blipFill>
            <a:blip r:embed="rId2"/>
            <a:stretch>
              <a:fillRect/>
            </a:stretch>
          </p:blipFill>
          <p:spPr>
            <a:xfrm>
              <a:off x="806954" y="1820486"/>
              <a:ext cx="7767472" cy="3408220"/>
            </a:xfrm>
            <a:prstGeom prst="rect">
              <a:avLst/>
            </a:prstGeom>
          </p:spPr>
        </p:pic>
        <p:sp>
          <p:nvSpPr>
            <p:cNvPr id="6" name="Rectangle 5"/>
            <p:cNvSpPr/>
            <p:nvPr/>
          </p:nvSpPr>
          <p:spPr>
            <a:xfrm>
              <a:off x="8271164" y="2576945"/>
              <a:ext cx="216131" cy="20781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LU"/>
            </a:p>
          </p:txBody>
        </p:sp>
        <p:sp>
          <p:nvSpPr>
            <p:cNvPr id="7" name="Rectangle 6"/>
            <p:cNvSpPr/>
            <p:nvPr/>
          </p:nvSpPr>
          <p:spPr>
            <a:xfrm>
              <a:off x="991986" y="2565862"/>
              <a:ext cx="4619105" cy="21890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LU"/>
            </a:p>
          </p:txBody>
        </p:sp>
        <p:cxnSp>
          <p:nvCxnSpPr>
            <p:cNvPr id="9" name="Straight Arrow Connector 8"/>
            <p:cNvCxnSpPr/>
            <p:nvPr/>
          </p:nvCxnSpPr>
          <p:spPr>
            <a:xfrm>
              <a:off x="5710844" y="2676698"/>
              <a:ext cx="24855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24422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Gouvernement luxembourgeois">
      <a:dk1>
        <a:srgbClr val="FF0000"/>
      </a:dk1>
      <a:lt1>
        <a:srgbClr val="FFFFFF"/>
      </a:lt1>
      <a:dk2>
        <a:srgbClr val="80808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ouvernement luxembourgeoi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Theme1</Template>
  <TotalTime>982</TotalTime>
  <Words>1030</Words>
  <Application>Microsoft Office PowerPoint</Application>
  <PresentationFormat>On-screen Show (4:3)</PresentationFormat>
  <Paragraphs>264</Paragraphs>
  <Slides>23</Slides>
  <Notes>9</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Unicode MS</vt:lpstr>
      <vt:lpstr>Calibri</vt:lpstr>
      <vt:lpstr>Georgia</vt:lpstr>
      <vt:lpstr>Lucida Grande</vt:lpstr>
      <vt:lpstr>Material Design Icons</vt:lpstr>
      <vt:lpstr>Times New Roman</vt:lpstr>
      <vt:lpstr>Wingdings</vt:lpstr>
      <vt:lpstr>Theme1</vt:lpstr>
      <vt:lpstr>Water Safety Plan in Luxemburg</vt:lpstr>
      <vt:lpstr>Hintergrund und Historie DTs</vt:lpstr>
      <vt:lpstr>Historie LuxWSP</vt:lpstr>
      <vt:lpstr>Grundproblematik</vt:lpstr>
      <vt:lpstr>Objektive LuxWSP</vt:lpstr>
      <vt:lpstr>Ablauf WSP-Konzeptes</vt:lpstr>
      <vt:lpstr>Output und Nutzen</vt:lpstr>
      <vt:lpstr>Logik und Funktionsweise Lux-WSP</vt:lpstr>
      <vt:lpstr>Musterbeispiel</vt:lpstr>
      <vt:lpstr>Musterbeispiel</vt:lpstr>
      <vt:lpstr>Risikoanalyse</vt:lpstr>
      <vt:lpstr>Risikoabschätzung – Risikomatrix</vt:lpstr>
      <vt:lpstr>Evaluierungslogik</vt:lpstr>
      <vt:lpstr>Evaluierungsmöglichkeiten</vt:lpstr>
      <vt:lpstr>Zusammenfassung und Ausblick</vt:lpstr>
      <vt:lpstr>Chancen &amp; Vorteile</vt:lpstr>
      <vt:lpstr>Fallbeispiele</vt:lpstr>
      <vt:lpstr>Kategorie 1 Maßnahmen: Sofortumsetzung </vt:lpstr>
      <vt:lpstr>Fallbeispiele</vt:lpstr>
      <vt:lpstr>Kategorie 2 Maßnahmen: Sanierungskonzept </vt:lpstr>
      <vt:lpstr>Referenzen </vt:lpstr>
      <vt:lpstr>Referenzen</vt:lpstr>
      <vt:lpstr>MERCI FIR D’NOLÄUSCHTEREN!</vt:lpstr>
    </vt:vector>
  </TitlesOfParts>
  <Company>CIE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C.I.E.</dc:creator>
  <cp:lastModifiedBy>Christiane Schmit</cp:lastModifiedBy>
  <cp:revision>980</cp:revision>
  <cp:lastPrinted>2018-10-17T07:27:06Z</cp:lastPrinted>
  <dcterms:created xsi:type="dcterms:W3CDTF">2008-08-25T08:47:22Z</dcterms:created>
  <dcterms:modified xsi:type="dcterms:W3CDTF">2019-10-01T14:28:28Z</dcterms:modified>
</cp:coreProperties>
</file>